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2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4.xml" ContentType="application/vnd.openxmlformats-officedocument.theme+xml"/>
  <Override PartName="/ppt/theme/themeOverride2.xml" ContentType="application/vnd.openxmlformats-officedocument.themeOverride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51" r:id="rId4"/>
    <p:sldMasterId id="2147484197" r:id="rId5"/>
    <p:sldMasterId id="2147484223" r:id="rId6"/>
    <p:sldMasterId id="2147484226" r:id="rId7"/>
  </p:sldMasterIdLst>
  <p:notesMasterIdLst>
    <p:notesMasterId r:id="rId94"/>
  </p:notesMasterIdLst>
  <p:handoutMasterIdLst>
    <p:handoutMasterId r:id="rId95"/>
  </p:handoutMasterIdLst>
  <p:sldIdLst>
    <p:sldId id="1832" r:id="rId8"/>
    <p:sldId id="1829" r:id="rId9"/>
    <p:sldId id="1814" r:id="rId10"/>
    <p:sldId id="1777" r:id="rId11"/>
    <p:sldId id="1687" r:id="rId12"/>
    <p:sldId id="1688" r:id="rId13"/>
    <p:sldId id="1596" r:id="rId14"/>
    <p:sldId id="1771" r:id="rId15"/>
    <p:sldId id="1690" r:id="rId16"/>
    <p:sldId id="1692" r:id="rId17"/>
    <p:sldId id="1693" r:id="rId18"/>
    <p:sldId id="1694" r:id="rId19"/>
    <p:sldId id="1695" r:id="rId20"/>
    <p:sldId id="1696" r:id="rId21"/>
    <p:sldId id="1697" r:id="rId22"/>
    <p:sldId id="1698" r:id="rId23"/>
    <p:sldId id="1699" r:id="rId24"/>
    <p:sldId id="1700" r:id="rId25"/>
    <p:sldId id="1701" r:id="rId26"/>
    <p:sldId id="1702" r:id="rId27"/>
    <p:sldId id="1703" r:id="rId28"/>
    <p:sldId id="1704" r:id="rId29"/>
    <p:sldId id="1705" r:id="rId30"/>
    <p:sldId id="1706" r:id="rId31"/>
    <p:sldId id="1707" r:id="rId32"/>
    <p:sldId id="1708" r:id="rId33"/>
    <p:sldId id="1709" r:id="rId34"/>
    <p:sldId id="1710" r:id="rId35"/>
    <p:sldId id="1711" r:id="rId36"/>
    <p:sldId id="1712" r:id="rId37"/>
    <p:sldId id="1713" r:id="rId38"/>
    <p:sldId id="1714" r:id="rId39"/>
    <p:sldId id="1715" r:id="rId40"/>
    <p:sldId id="1716" r:id="rId41"/>
    <p:sldId id="1717" r:id="rId42"/>
    <p:sldId id="1718" r:id="rId43"/>
    <p:sldId id="1719" r:id="rId44"/>
    <p:sldId id="1794" r:id="rId45"/>
    <p:sldId id="1779" r:id="rId46"/>
    <p:sldId id="1721" r:id="rId47"/>
    <p:sldId id="1722" r:id="rId48"/>
    <p:sldId id="1723" r:id="rId49"/>
    <p:sldId id="1724" r:id="rId50"/>
    <p:sldId id="1726" r:id="rId51"/>
    <p:sldId id="1763" r:id="rId52"/>
    <p:sldId id="1764" r:id="rId53"/>
    <p:sldId id="1765" r:id="rId54"/>
    <p:sldId id="1766" r:id="rId55"/>
    <p:sldId id="1727" r:id="rId56"/>
    <p:sldId id="1816" r:id="rId57"/>
    <p:sldId id="1772" r:id="rId58"/>
    <p:sldId id="1773" r:id="rId59"/>
    <p:sldId id="1774" r:id="rId60"/>
    <p:sldId id="1728" r:id="rId61"/>
    <p:sldId id="1792" r:id="rId62"/>
    <p:sldId id="1793" r:id="rId63"/>
    <p:sldId id="1791" r:id="rId64"/>
    <p:sldId id="1775" r:id="rId65"/>
    <p:sldId id="1730" r:id="rId66"/>
    <p:sldId id="1731" r:id="rId67"/>
    <p:sldId id="1732" r:id="rId68"/>
    <p:sldId id="1733" r:id="rId69"/>
    <p:sldId id="1734" r:id="rId70"/>
    <p:sldId id="1811" r:id="rId71"/>
    <p:sldId id="1805" r:id="rId72"/>
    <p:sldId id="1801" r:id="rId73"/>
    <p:sldId id="1803" r:id="rId74"/>
    <p:sldId id="1804" r:id="rId75"/>
    <p:sldId id="1807" r:id="rId76"/>
    <p:sldId id="1806" r:id="rId77"/>
    <p:sldId id="1812" r:id="rId78"/>
    <p:sldId id="1809" r:id="rId79"/>
    <p:sldId id="1808" r:id="rId80"/>
    <p:sldId id="1738" r:id="rId81"/>
    <p:sldId id="1739" r:id="rId82"/>
    <p:sldId id="1740" r:id="rId83"/>
    <p:sldId id="1741" r:id="rId84"/>
    <p:sldId id="1742" r:id="rId85"/>
    <p:sldId id="1795" r:id="rId86"/>
    <p:sldId id="1744" r:id="rId87"/>
    <p:sldId id="1785" r:id="rId88"/>
    <p:sldId id="1786" r:id="rId89"/>
    <p:sldId id="1787" r:id="rId90"/>
    <p:sldId id="1788" r:id="rId91"/>
    <p:sldId id="1831" r:id="rId92"/>
    <p:sldId id="1830" r:id="rId93"/>
  </p:sldIdLst>
  <p:sldSz cx="12192000" cy="6858000"/>
  <p:notesSz cx="9994900" cy="686435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userDrawn="1">
          <p15:clr>
            <a:srgbClr val="A4A3A4"/>
          </p15:clr>
        </p15:guide>
        <p15:guide id="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48">
          <p15:clr>
            <a:srgbClr val="A4A3A4"/>
          </p15:clr>
        </p15:guide>
        <p15:guide id="2" pos="2162">
          <p15:clr>
            <a:srgbClr val="A4A3A4"/>
          </p15:clr>
        </p15:guide>
        <p15:guide id="3" orient="horz" pos="2162">
          <p15:clr>
            <a:srgbClr val="A4A3A4"/>
          </p15:clr>
        </p15:guide>
        <p15:guide id="4" pos="314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99"/>
    <a:srgbClr val="039ABD"/>
    <a:srgbClr val="001B50"/>
    <a:srgbClr val="99CCFF"/>
    <a:srgbClr val="CC6600"/>
    <a:srgbClr val="FF9900"/>
    <a:srgbClr val="008080"/>
    <a:srgbClr val="336699"/>
    <a:srgbClr val="FF66CC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7AC3CCA-C797-4891-BE02-D94E43425B78}" styleName="Estilo Mé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72833802-FEF1-4C79-8D5D-14CF1EAF98D9}" styleName="Estilo Claro 2 - Ênfas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85BE263C-DBD7-4A20-BB59-AAB30ACAA65A}" styleName="Estilo Médio 3 - Ênfas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édio 2 - Ênfas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73" autoAdjust="0"/>
    <p:restoredTop sz="92869" autoAdjust="0"/>
  </p:normalViewPr>
  <p:slideViewPr>
    <p:cSldViewPr>
      <p:cViewPr varScale="1">
        <p:scale>
          <a:sx n="65" d="100"/>
          <a:sy n="65" d="100"/>
        </p:scale>
        <p:origin x="102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2958"/>
    </p:cViewPr>
  </p:sorterViewPr>
  <p:notesViewPr>
    <p:cSldViewPr>
      <p:cViewPr varScale="1">
        <p:scale>
          <a:sx n="51" d="100"/>
          <a:sy n="51" d="100"/>
        </p:scale>
        <p:origin x="-2538" y="-96"/>
      </p:cViewPr>
      <p:guideLst>
        <p:guide orient="horz" pos="3148"/>
        <p:guide pos="2162"/>
        <p:guide orient="horz" pos="2162"/>
        <p:guide pos="314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63" Type="http://schemas.openxmlformats.org/officeDocument/2006/relationships/slide" Target="slides/slide56.xml"/><Relationship Id="rId68" Type="http://schemas.openxmlformats.org/officeDocument/2006/relationships/slide" Target="slides/slide61.xml"/><Relationship Id="rId84" Type="http://schemas.openxmlformats.org/officeDocument/2006/relationships/slide" Target="slides/slide77.xml"/><Relationship Id="rId89" Type="http://schemas.openxmlformats.org/officeDocument/2006/relationships/slide" Target="slides/slide82.xml"/><Relationship Id="rId16" Type="http://schemas.openxmlformats.org/officeDocument/2006/relationships/slide" Target="slides/slide9.xml"/><Relationship Id="rId11" Type="http://schemas.openxmlformats.org/officeDocument/2006/relationships/slide" Target="slides/slide4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74" Type="http://schemas.openxmlformats.org/officeDocument/2006/relationships/slide" Target="slides/slide67.xml"/><Relationship Id="rId79" Type="http://schemas.openxmlformats.org/officeDocument/2006/relationships/slide" Target="slides/slide72.xml"/><Relationship Id="rId5" Type="http://schemas.openxmlformats.org/officeDocument/2006/relationships/slideMaster" Target="slideMasters/slideMaster2.xml"/><Relationship Id="rId90" Type="http://schemas.openxmlformats.org/officeDocument/2006/relationships/slide" Target="slides/slide83.xml"/><Relationship Id="rId95" Type="http://schemas.openxmlformats.org/officeDocument/2006/relationships/handoutMaster" Target="handoutMasters/handoutMaster1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64" Type="http://schemas.openxmlformats.org/officeDocument/2006/relationships/slide" Target="slides/slide57.xml"/><Relationship Id="rId69" Type="http://schemas.openxmlformats.org/officeDocument/2006/relationships/slide" Target="slides/slide62.xml"/><Relationship Id="rId80" Type="http://schemas.openxmlformats.org/officeDocument/2006/relationships/slide" Target="slides/slide73.xml"/><Relationship Id="rId85" Type="http://schemas.openxmlformats.org/officeDocument/2006/relationships/slide" Target="slides/slide78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slide" Target="slides/slide60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70" Type="http://schemas.openxmlformats.org/officeDocument/2006/relationships/slide" Target="slides/slide63.xml"/><Relationship Id="rId75" Type="http://schemas.openxmlformats.org/officeDocument/2006/relationships/slide" Target="slides/slide68.xml"/><Relationship Id="rId83" Type="http://schemas.openxmlformats.org/officeDocument/2006/relationships/slide" Target="slides/slide76.xml"/><Relationship Id="rId88" Type="http://schemas.openxmlformats.org/officeDocument/2006/relationships/slide" Target="slides/slide81.xml"/><Relationship Id="rId91" Type="http://schemas.openxmlformats.org/officeDocument/2006/relationships/slide" Target="slides/slide84.xml"/><Relationship Id="rId9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slide" Target="slides/slide58.xml"/><Relationship Id="rId73" Type="http://schemas.openxmlformats.org/officeDocument/2006/relationships/slide" Target="slides/slide66.xml"/><Relationship Id="rId78" Type="http://schemas.openxmlformats.org/officeDocument/2006/relationships/slide" Target="slides/slide71.xml"/><Relationship Id="rId81" Type="http://schemas.openxmlformats.org/officeDocument/2006/relationships/slide" Target="slides/slide74.xml"/><Relationship Id="rId86" Type="http://schemas.openxmlformats.org/officeDocument/2006/relationships/slide" Target="slides/slide79.xml"/><Relationship Id="rId94" Type="http://schemas.openxmlformats.org/officeDocument/2006/relationships/notesMaster" Target="notesMasters/notesMaster1.xml"/><Relationship Id="rId9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9" Type="http://schemas.openxmlformats.org/officeDocument/2006/relationships/slide" Target="slides/slide32.xml"/><Relationship Id="rId34" Type="http://schemas.openxmlformats.org/officeDocument/2006/relationships/slide" Target="slides/slide27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76" Type="http://schemas.openxmlformats.org/officeDocument/2006/relationships/slide" Target="slides/slide69.xml"/><Relationship Id="rId97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71" Type="http://schemas.openxmlformats.org/officeDocument/2006/relationships/slide" Target="slides/slide64.xml"/><Relationship Id="rId92" Type="http://schemas.openxmlformats.org/officeDocument/2006/relationships/slide" Target="slides/slide85.xml"/><Relationship Id="rId2" Type="http://schemas.openxmlformats.org/officeDocument/2006/relationships/customXml" Target="../customXml/item2.xml"/><Relationship Id="rId29" Type="http://schemas.openxmlformats.org/officeDocument/2006/relationships/slide" Target="slides/slide22.xml"/><Relationship Id="rId24" Type="http://schemas.openxmlformats.org/officeDocument/2006/relationships/slide" Target="slides/slide17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66" Type="http://schemas.openxmlformats.org/officeDocument/2006/relationships/slide" Target="slides/slide59.xml"/><Relationship Id="rId87" Type="http://schemas.openxmlformats.org/officeDocument/2006/relationships/slide" Target="slides/slide80.xml"/><Relationship Id="rId61" Type="http://schemas.openxmlformats.org/officeDocument/2006/relationships/slide" Target="slides/slide54.xml"/><Relationship Id="rId82" Type="http://schemas.openxmlformats.org/officeDocument/2006/relationships/slide" Target="slides/slide75.xml"/><Relationship Id="rId19" Type="http://schemas.openxmlformats.org/officeDocument/2006/relationships/slide" Target="slides/slide12.xml"/><Relationship Id="rId14" Type="http://schemas.openxmlformats.org/officeDocument/2006/relationships/slide" Target="slides/slide7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56" Type="http://schemas.openxmlformats.org/officeDocument/2006/relationships/slide" Target="slides/slide49.xml"/><Relationship Id="rId77" Type="http://schemas.openxmlformats.org/officeDocument/2006/relationships/slide" Target="slides/slide70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72" Type="http://schemas.openxmlformats.org/officeDocument/2006/relationships/slide" Target="slides/slide65.xml"/><Relationship Id="rId93" Type="http://schemas.openxmlformats.org/officeDocument/2006/relationships/slide" Target="slides/slide86.xml"/><Relationship Id="rId98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31740" cy="34343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5660850" y="0"/>
            <a:ext cx="4331740" cy="34343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361DEA-9734-4582-91D2-86ABB26A74B6}" type="datetimeFigureOut">
              <a:rPr lang="pt-BR" smtClean="0"/>
              <a:t>27/08/2023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1" y="6519824"/>
            <a:ext cx="4331740" cy="34343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5660850" y="6519824"/>
            <a:ext cx="4331740" cy="34343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17010E-72C7-4D79-A99F-8F842358906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392395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4" y="1"/>
            <a:ext cx="4332028" cy="3434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5660611" y="1"/>
            <a:ext cx="4332028" cy="3434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FFF4A9-0A8D-4EDD-AAF0-D26448C1B848}" type="datetimeFigureOut">
              <a:rPr lang="pt-BR" smtClean="0"/>
              <a:t>27/08/2023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2711450" y="514350"/>
            <a:ext cx="4575175" cy="2574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1000396" y="3261036"/>
            <a:ext cx="7994109" cy="308872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4" y="6519726"/>
            <a:ext cx="4332028" cy="34345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5660611" y="6519726"/>
            <a:ext cx="4332028" cy="34345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4BE1F9-AE3B-4597-88AE-B42782FDED5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83926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0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0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4.png"/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33.png"/><Relationship Id="rId5" Type="http://schemas.openxmlformats.org/officeDocument/2006/relationships/image" Target="../media/image36.png"/><Relationship Id="rId4" Type="http://schemas.openxmlformats.org/officeDocument/2006/relationships/image" Target="../media/image32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7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0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8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0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9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0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0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0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0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2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0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0.png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4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0.pn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0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6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0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7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0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7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0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7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0.png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2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iStock-528577724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0" t="12565" r="50" b="5335"/>
          <a:stretch/>
        </p:blipFill>
        <p:spPr>
          <a:xfrm>
            <a:off x="0" y="-10007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0190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>
            <a:extLst>
              <a:ext uri="{FF2B5EF4-FFF2-40B4-BE49-F238E27FC236}">
                <a16:creationId xmlns:a16="http://schemas.microsoft.com/office/drawing/2014/main" id="{F30BCC1A-319D-44CE-80C4-72EF026D76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"/>
            <a:ext cx="12190413" cy="6859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698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>
            <a:extLst>
              <a:ext uri="{FF2B5EF4-FFF2-40B4-BE49-F238E27FC236}">
                <a16:creationId xmlns:a16="http://schemas.microsoft.com/office/drawing/2014/main" id="{EA50AD5F-C26C-4145-B6B8-D66655D65F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6594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2888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>
            <a:extLst>
              <a:ext uri="{FF2B5EF4-FFF2-40B4-BE49-F238E27FC236}">
                <a16:creationId xmlns:a16="http://schemas.microsoft.com/office/drawing/2014/main" id="{7BE25607-AB3B-41BE-8B9C-EDFF45A723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5856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134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58C6846-2F3A-4313-A9EC-B5D9A95C189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EAB819-93A5-4D8B-9B9F-CDB6C47940D5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27/08/2023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0254269-DF87-4AEA-833B-95F4C427B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08DCFE-AAFE-4814-8BBA-7A2B9772E8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D29495-24DB-4AA3-AE0B-30A41C69538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ABEE441-454A-4437-BDBC-FB42C1C6CE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3872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grpSp>
        <p:nvGrpSpPr>
          <p:cNvPr id="3" name="Agrupar 9">
            <a:extLst>
              <a:ext uri="{FF2B5EF4-FFF2-40B4-BE49-F238E27FC236}">
                <a16:creationId xmlns:a16="http://schemas.microsoft.com/office/drawing/2014/main" id="{82E42AEC-9CA0-41E8-850D-DFE13CB10AC2}"/>
              </a:ext>
            </a:extLst>
          </p:cNvPr>
          <p:cNvGrpSpPr/>
          <p:nvPr userDrawn="1"/>
        </p:nvGrpSpPr>
        <p:grpSpPr>
          <a:xfrm>
            <a:off x="5900064" y="118290"/>
            <a:ext cx="391872" cy="77422"/>
            <a:chOff x="5795604" y="118290"/>
            <a:chExt cx="391872" cy="77422"/>
          </a:xfrm>
          <a:solidFill>
            <a:srgbClr val="B90321"/>
          </a:solidFill>
        </p:grpSpPr>
        <p:sp>
          <p:nvSpPr>
            <p:cNvPr id="4" name="Shape 18">
              <a:extLst>
                <a:ext uri="{FF2B5EF4-FFF2-40B4-BE49-F238E27FC236}">
                  <a16:creationId xmlns:a16="http://schemas.microsoft.com/office/drawing/2014/main" id="{9A448202-9995-4672-8E9C-5A3950D4F33B}"/>
                </a:ext>
              </a:extLst>
            </p:cNvPr>
            <p:cNvSpPr/>
            <p:nvPr/>
          </p:nvSpPr>
          <p:spPr>
            <a:xfrm>
              <a:off x="5795604" y="118290"/>
              <a:ext cx="77422" cy="77422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" name="Shape 19">
              <a:extLst>
                <a:ext uri="{FF2B5EF4-FFF2-40B4-BE49-F238E27FC236}">
                  <a16:creationId xmlns:a16="http://schemas.microsoft.com/office/drawing/2014/main" id="{4F3BEC18-9C60-45F1-89DC-237495199F9F}"/>
                </a:ext>
              </a:extLst>
            </p:cNvPr>
            <p:cNvSpPr/>
            <p:nvPr/>
          </p:nvSpPr>
          <p:spPr>
            <a:xfrm>
              <a:off x="5952829" y="118290"/>
              <a:ext cx="77422" cy="77422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" name="Shape 20">
              <a:extLst>
                <a:ext uri="{FF2B5EF4-FFF2-40B4-BE49-F238E27FC236}">
                  <a16:creationId xmlns:a16="http://schemas.microsoft.com/office/drawing/2014/main" id="{D46FDE2C-EA4B-4C0B-9BFA-60809218A337}"/>
                </a:ext>
              </a:extLst>
            </p:cNvPr>
            <p:cNvSpPr/>
            <p:nvPr/>
          </p:nvSpPr>
          <p:spPr>
            <a:xfrm>
              <a:off x="6110054" y="118290"/>
              <a:ext cx="77422" cy="77422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8355075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- Horizontal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ma Livre: Forma 1">
            <a:extLst>
              <a:ext uri="{FF2B5EF4-FFF2-40B4-BE49-F238E27FC236}">
                <a16:creationId xmlns:a16="http://schemas.microsoft.com/office/drawing/2014/main" id="{998D7FBF-A598-4822-A199-9E537EE4A074}"/>
              </a:ext>
            </a:extLst>
          </p:cNvPr>
          <p:cNvSpPr>
            <a:spLocks/>
          </p:cNvSpPr>
          <p:nvPr userDrawn="1"/>
        </p:nvSpPr>
        <p:spPr bwMode="auto">
          <a:xfrm flipV="1">
            <a:off x="-894" y="2616874"/>
            <a:ext cx="12192894" cy="4241125"/>
          </a:xfrm>
          <a:custGeom>
            <a:avLst/>
            <a:gdLst>
              <a:gd name="connsiteX0" fmla="*/ 2332737 w 12192894"/>
              <a:gd name="connsiteY0" fmla="*/ 4232586 h 4233188"/>
              <a:gd name="connsiteX1" fmla="*/ 9178846 w 12192894"/>
              <a:gd name="connsiteY1" fmla="*/ 3182072 h 4233188"/>
              <a:gd name="connsiteX2" fmla="*/ 12189653 w 12192894"/>
              <a:gd name="connsiteY2" fmla="*/ 3459241 h 4233188"/>
              <a:gd name="connsiteX3" fmla="*/ 12186814 w 12192894"/>
              <a:gd name="connsiteY3" fmla="*/ 277918 h 4233188"/>
              <a:gd name="connsiteX4" fmla="*/ 12185829 w 12192894"/>
              <a:gd name="connsiteY4" fmla="*/ 0 h 4233188"/>
              <a:gd name="connsiteX5" fmla="*/ 0 w 12192894"/>
              <a:gd name="connsiteY5" fmla="*/ 0 h 4233188"/>
              <a:gd name="connsiteX6" fmla="*/ 0 w 12192894"/>
              <a:gd name="connsiteY6" fmla="*/ 4092296 h 4233188"/>
              <a:gd name="connsiteX7" fmla="*/ 2332737 w 12192894"/>
              <a:gd name="connsiteY7" fmla="*/ 4232586 h 4233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894" h="4233188">
                <a:moveTo>
                  <a:pt x="2332737" y="4232586"/>
                </a:moveTo>
                <a:cubicBezTo>
                  <a:pt x="5448025" y="4206064"/>
                  <a:pt x="7512011" y="3312011"/>
                  <a:pt x="9178846" y="3182072"/>
                </a:cubicBezTo>
                <a:cubicBezTo>
                  <a:pt x="10422655" y="3085110"/>
                  <a:pt x="11278985" y="3238844"/>
                  <a:pt x="12189653" y="3459241"/>
                </a:cubicBezTo>
                <a:cubicBezTo>
                  <a:pt x="12196227" y="2402828"/>
                  <a:pt x="12191521" y="1340373"/>
                  <a:pt x="12186814" y="277918"/>
                </a:cubicBezTo>
                <a:lnTo>
                  <a:pt x="12185829" y="0"/>
                </a:lnTo>
                <a:lnTo>
                  <a:pt x="0" y="0"/>
                </a:lnTo>
                <a:lnTo>
                  <a:pt x="0" y="4092296"/>
                </a:lnTo>
                <a:cubicBezTo>
                  <a:pt x="838925" y="4198627"/>
                  <a:pt x="1613824" y="4238706"/>
                  <a:pt x="2332737" y="4232586"/>
                </a:cubicBezTo>
                <a:close/>
              </a:path>
            </a:pathLst>
          </a:custGeom>
          <a:solidFill>
            <a:srgbClr val="E2323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pt-BR" dirty="0"/>
          </a:p>
        </p:txBody>
      </p:sp>
      <p:sp>
        <p:nvSpPr>
          <p:cNvPr id="3" name="Forma Livre: Forma 2">
            <a:extLst>
              <a:ext uri="{FF2B5EF4-FFF2-40B4-BE49-F238E27FC236}">
                <a16:creationId xmlns:a16="http://schemas.microsoft.com/office/drawing/2014/main" id="{A9EB4AA2-30B6-4AE3-B02A-40D1C27D389F}"/>
              </a:ext>
            </a:extLst>
          </p:cNvPr>
          <p:cNvSpPr/>
          <p:nvPr userDrawn="1"/>
        </p:nvSpPr>
        <p:spPr>
          <a:xfrm>
            <a:off x="0" y="2635144"/>
            <a:ext cx="7114971" cy="4214919"/>
          </a:xfrm>
          <a:custGeom>
            <a:avLst/>
            <a:gdLst>
              <a:gd name="connsiteX0" fmla="*/ 4122630 w 7114971"/>
              <a:gd name="connsiteY0" fmla="*/ 2720370 h 4214919"/>
              <a:gd name="connsiteX1" fmla="*/ 7034155 w 7114971"/>
              <a:gd name="connsiteY1" fmla="*/ 2722503 h 4214919"/>
              <a:gd name="connsiteX2" fmla="*/ 7114971 w 7114971"/>
              <a:gd name="connsiteY2" fmla="*/ 2728903 h 4214919"/>
              <a:gd name="connsiteX3" fmla="*/ 7114971 w 7114971"/>
              <a:gd name="connsiteY3" fmla="*/ 3861569 h 4214919"/>
              <a:gd name="connsiteX4" fmla="*/ 4041813 w 7114971"/>
              <a:gd name="connsiteY4" fmla="*/ 3861569 h 4214919"/>
              <a:gd name="connsiteX5" fmla="*/ 4035433 w 7114971"/>
              <a:gd name="connsiteY5" fmla="*/ 3778379 h 4214919"/>
              <a:gd name="connsiteX6" fmla="*/ 4033306 w 7114971"/>
              <a:gd name="connsiteY6" fmla="*/ 2812093 h 4214919"/>
              <a:gd name="connsiteX7" fmla="*/ 4122630 w 7114971"/>
              <a:gd name="connsiteY7" fmla="*/ 2720370 h 4214919"/>
              <a:gd name="connsiteX8" fmla="*/ 718131 w 7114971"/>
              <a:gd name="connsiteY8" fmla="*/ 1396274 h 4214919"/>
              <a:gd name="connsiteX9" fmla="*/ 3201415 w 7114971"/>
              <a:gd name="connsiteY9" fmla="*/ 3879558 h 4214919"/>
              <a:gd name="connsiteX10" fmla="*/ 3188594 w 7114971"/>
              <a:gd name="connsiteY10" fmla="*/ 4133460 h 4214919"/>
              <a:gd name="connsiteX11" fmla="*/ 3176163 w 7114971"/>
              <a:gd name="connsiteY11" fmla="*/ 4214919 h 4214919"/>
              <a:gd name="connsiteX12" fmla="*/ 1908123 w 7114971"/>
              <a:gd name="connsiteY12" fmla="*/ 4214919 h 4214919"/>
              <a:gd name="connsiteX13" fmla="*/ 1934548 w 7114971"/>
              <a:gd name="connsiteY13" fmla="*/ 4129793 h 4214919"/>
              <a:gd name="connsiteX14" fmla="*/ 1959773 w 7114971"/>
              <a:gd name="connsiteY14" fmla="*/ 3879558 h 4214919"/>
              <a:gd name="connsiteX15" fmla="*/ 718131 w 7114971"/>
              <a:gd name="connsiteY15" fmla="*/ 2637916 h 4214919"/>
              <a:gd name="connsiteX16" fmla="*/ 23918 w 7114971"/>
              <a:gd name="connsiteY16" fmla="*/ 2849970 h 4214919"/>
              <a:gd name="connsiteX17" fmla="*/ 0 w 7114971"/>
              <a:gd name="connsiteY17" fmla="*/ 2869704 h 4214919"/>
              <a:gd name="connsiteX18" fmla="*/ 0 w 7114971"/>
              <a:gd name="connsiteY18" fmla="*/ 1502692 h 4214919"/>
              <a:gd name="connsiteX19" fmla="*/ 217663 w 7114971"/>
              <a:gd name="connsiteY19" fmla="*/ 1446726 h 4214919"/>
              <a:gd name="connsiteX20" fmla="*/ 718131 w 7114971"/>
              <a:gd name="connsiteY20" fmla="*/ 1396274 h 4214919"/>
              <a:gd name="connsiteX21" fmla="*/ 3459844 w 7114971"/>
              <a:gd name="connsiteY21" fmla="*/ 30471 h 4214919"/>
              <a:gd name="connsiteX22" fmla="*/ 3977625 w 7114971"/>
              <a:gd name="connsiteY22" fmla="*/ 77994 h 4214919"/>
              <a:gd name="connsiteX23" fmla="*/ 4481411 w 7114971"/>
              <a:gd name="connsiteY23" fmla="*/ 139392 h 4214919"/>
              <a:gd name="connsiteX24" fmla="*/ 4897368 w 7114971"/>
              <a:gd name="connsiteY24" fmla="*/ 201548 h 4214919"/>
              <a:gd name="connsiteX25" fmla="*/ 3484663 w 7114971"/>
              <a:gd name="connsiteY25" fmla="*/ 1615502 h 4214919"/>
              <a:gd name="connsiteX26" fmla="*/ 3293216 w 7114971"/>
              <a:gd name="connsiteY26" fmla="*/ 1412832 h 4214919"/>
              <a:gd name="connsiteX27" fmla="*/ 2750783 w 7114971"/>
              <a:gd name="connsiteY27" fmla="*/ 879488 h 4214919"/>
              <a:gd name="connsiteX28" fmla="*/ 2748655 w 7114971"/>
              <a:gd name="connsiteY28" fmla="*/ 738686 h 4214919"/>
              <a:gd name="connsiteX29" fmla="*/ 1460264 w 7114971"/>
              <a:gd name="connsiteY29" fmla="*/ 0 h 4214919"/>
              <a:gd name="connsiteX30" fmla="*/ 1460264 w 7114971"/>
              <a:gd name="connsiteY30" fmla="*/ 457207 h 4214919"/>
              <a:gd name="connsiteX31" fmla="*/ 336162 w 7114971"/>
              <a:gd name="connsiteY31" fmla="*/ 457207 h 4214919"/>
              <a:gd name="connsiteX32" fmla="*/ 336162 w 7114971"/>
              <a:gd name="connsiteY32" fmla="*/ 85692 h 4214919"/>
              <a:gd name="connsiteX33" fmla="*/ 616421 w 7114971"/>
              <a:gd name="connsiteY33" fmla="*/ 54984 h 4214919"/>
              <a:gd name="connsiteX34" fmla="*/ 1210479 w 7114971"/>
              <a:gd name="connsiteY34" fmla="*/ 10309 h 4214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7114971" h="4214919">
                <a:moveTo>
                  <a:pt x="4122630" y="2720370"/>
                </a:moveTo>
                <a:cubicBezTo>
                  <a:pt x="5092429" y="2722503"/>
                  <a:pt x="6062228" y="2722503"/>
                  <a:pt x="7034155" y="2722503"/>
                </a:cubicBezTo>
                <a:cubicBezTo>
                  <a:pt x="7059676" y="2722503"/>
                  <a:pt x="7085197" y="2726769"/>
                  <a:pt x="7114971" y="2728903"/>
                </a:cubicBezTo>
                <a:cubicBezTo>
                  <a:pt x="7114971" y="3108591"/>
                  <a:pt x="7114971" y="3481881"/>
                  <a:pt x="7114971" y="3861569"/>
                </a:cubicBezTo>
                <a:cubicBezTo>
                  <a:pt x="6089876" y="3861569"/>
                  <a:pt x="5066908" y="3861569"/>
                  <a:pt x="4041813" y="3861569"/>
                </a:cubicBezTo>
                <a:cubicBezTo>
                  <a:pt x="4039686" y="3831706"/>
                  <a:pt x="4035433" y="3806109"/>
                  <a:pt x="4035433" y="3778379"/>
                </a:cubicBezTo>
                <a:cubicBezTo>
                  <a:pt x="4035433" y="3456284"/>
                  <a:pt x="4035433" y="3134188"/>
                  <a:pt x="4033306" y="2812093"/>
                </a:cubicBezTo>
                <a:cubicBezTo>
                  <a:pt x="4033306" y="2743834"/>
                  <a:pt x="4052447" y="2720370"/>
                  <a:pt x="4122630" y="2720370"/>
                </a:cubicBezTo>
                <a:close/>
                <a:moveTo>
                  <a:pt x="718131" y="1396274"/>
                </a:moveTo>
                <a:cubicBezTo>
                  <a:pt x="2089612" y="1396274"/>
                  <a:pt x="3201415" y="2508078"/>
                  <a:pt x="3201415" y="3879558"/>
                </a:cubicBezTo>
                <a:cubicBezTo>
                  <a:pt x="3201415" y="3965276"/>
                  <a:pt x="3197073" y="4049979"/>
                  <a:pt x="3188594" y="4133460"/>
                </a:cubicBezTo>
                <a:lnTo>
                  <a:pt x="3176163" y="4214919"/>
                </a:lnTo>
                <a:lnTo>
                  <a:pt x="1908123" y="4214919"/>
                </a:lnTo>
                <a:lnTo>
                  <a:pt x="1934548" y="4129793"/>
                </a:lnTo>
                <a:cubicBezTo>
                  <a:pt x="1951087" y="4048965"/>
                  <a:pt x="1959773" y="3965276"/>
                  <a:pt x="1959773" y="3879558"/>
                </a:cubicBezTo>
                <a:cubicBezTo>
                  <a:pt x="1959773" y="3193818"/>
                  <a:pt x="1403871" y="2637916"/>
                  <a:pt x="718131" y="2637916"/>
                </a:cubicBezTo>
                <a:cubicBezTo>
                  <a:pt x="460979" y="2637916"/>
                  <a:pt x="222085" y="2716090"/>
                  <a:pt x="23918" y="2849970"/>
                </a:cubicBezTo>
                <a:lnTo>
                  <a:pt x="0" y="2869704"/>
                </a:lnTo>
                <a:lnTo>
                  <a:pt x="0" y="1502692"/>
                </a:lnTo>
                <a:lnTo>
                  <a:pt x="217663" y="1446726"/>
                </a:lnTo>
                <a:cubicBezTo>
                  <a:pt x="379318" y="1413647"/>
                  <a:pt x="546697" y="1396274"/>
                  <a:pt x="718131" y="1396274"/>
                </a:cubicBezTo>
                <a:close/>
                <a:moveTo>
                  <a:pt x="3459844" y="30471"/>
                </a:moveTo>
                <a:lnTo>
                  <a:pt x="3977625" y="77994"/>
                </a:lnTo>
                <a:cubicBezTo>
                  <a:pt x="4149128" y="96399"/>
                  <a:pt x="4317004" y="116998"/>
                  <a:pt x="4481411" y="139392"/>
                </a:cubicBezTo>
                <a:lnTo>
                  <a:pt x="4897368" y="201548"/>
                </a:lnTo>
                <a:lnTo>
                  <a:pt x="3484663" y="1615502"/>
                </a:lnTo>
                <a:cubicBezTo>
                  <a:pt x="3422974" y="1549368"/>
                  <a:pt x="3359159" y="1478966"/>
                  <a:pt x="3293216" y="1412832"/>
                </a:cubicBezTo>
                <a:cubicBezTo>
                  <a:pt x="3114532" y="1233628"/>
                  <a:pt x="2933721" y="1054425"/>
                  <a:pt x="2750783" y="879488"/>
                </a:cubicBezTo>
                <a:cubicBezTo>
                  <a:pt x="2695476" y="826154"/>
                  <a:pt x="2691221" y="794153"/>
                  <a:pt x="2748655" y="738686"/>
                </a:cubicBezTo>
                <a:close/>
                <a:moveTo>
                  <a:pt x="1460264" y="0"/>
                </a:moveTo>
                <a:lnTo>
                  <a:pt x="1460264" y="457207"/>
                </a:lnTo>
                <a:cubicBezTo>
                  <a:pt x="1079177" y="457207"/>
                  <a:pt x="710863" y="457207"/>
                  <a:pt x="336162" y="457207"/>
                </a:cubicBezTo>
                <a:lnTo>
                  <a:pt x="336162" y="85692"/>
                </a:lnTo>
                <a:lnTo>
                  <a:pt x="616421" y="54984"/>
                </a:lnTo>
                <a:cubicBezTo>
                  <a:pt x="818274" y="36369"/>
                  <a:pt x="1016252" y="21582"/>
                  <a:pt x="1210479" y="10309"/>
                </a:cubicBezTo>
                <a:close/>
              </a:path>
            </a:pathLst>
          </a:custGeom>
          <a:solidFill>
            <a:srgbClr val="960000">
              <a:alpha val="14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pt-BR">
              <a:solidFill>
                <a:schemeClr val="tx1"/>
              </a:solidFill>
            </a:endParaRPr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9B8CA6E1-3985-4C44-BA8A-BF13CA77AB5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286000" y="529425"/>
            <a:ext cx="7620000" cy="411163"/>
          </a:xfrm>
          <a:prstGeom prst="rect">
            <a:avLst/>
          </a:prstGeom>
        </p:spPr>
        <p:txBody>
          <a:bodyPr anchor="b"/>
          <a:lstStyle>
            <a:lvl1pPr marL="0" algn="ctr" defTabSz="914400" rtl="0" eaLnBrk="1" latinLnBrk="0" hangingPunct="1">
              <a:defRPr lang="pt-BR" sz="3200" kern="1200" spc="200" baseline="0" dirty="0">
                <a:solidFill>
                  <a:srgbClr val="E23236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r>
              <a:rPr lang="pt-BR" dirty="0"/>
              <a:t>TÍTULO</a:t>
            </a:r>
          </a:p>
        </p:txBody>
      </p:sp>
      <p:sp>
        <p:nvSpPr>
          <p:cNvPr id="15" name="Espaço Reservado para Texto 5">
            <a:extLst>
              <a:ext uri="{FF2B5EF4-FFF2-40B4-BE49-F238E27FC236}">
                <a16:creationId xmlns:a16="http://schemas.microsoft.com/office/drawing/2014/main" id="{7C90D26D-F1FD-4E51-A681-95EBFB6CF2F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86000" y="972824"/>
            <a:ext cx="7620000" cy="4111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spc="2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t-BR" dirty="0"/>
              <a:t>COM DESTAQUE ESPECIAL</a:t>
            </a:r>
          </a:p>
        </p:txBody>
      </p:sp>
    </p:spTree>
    <p:extLst>
      <p:ext uri="{BB962C8B-B14F-4D97-AF65-F5344CB8AC3E}">
        <p14:creationId xmlns:p14="http://schemas.microsoft.com/office/powerpoint/2010/main" val="3208845676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3304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112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36" b="2140"/>
          <a:stretch/>
        </p:blipFill>
        <p:spPr>
          <a:xfrm>
            <a:off x="1" y="0"/>
            <a:ext cx="121898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6096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7FDA53D-2A0E-4794-AE0C-7B649C556B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256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7FDA53D-2A0E-4794-AE0C-7B649C556B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1344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C2FD382A-4904-4668-8C2E-63F7F0FCB0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3841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C2FD382A-4904-4668-8C2E-63F7F0FCB0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6114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3">
            <a:extLst>
              <a:ext uri="{FF2B5EF4-FFF2-40B4-BE49-F238E27FC236}">
                <a16:creationId xmlns:a16="http://schemas.microsoft.com/office/drawing/2014/main" id="{8F76349E-F604-4BA3-ABF8-F940973419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-1589"/>
            <a:ext cx="12190413" cy="6859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3523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>
            <a:extLst>
              <a:ext uri="{FF2B5EF4-FFF2-40B4-BE49-F238E27FC236}">
                <a16:creationId xmlns:a16="http://schemas.microsoft.com/office/drawing/2014/main" id="{862C16D4-A462-4E92-BCC3-2F0DE3E362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0413" cy="6859588"/>
          </a:xfrm>
          <a:prstGeom prst="rect">
            <a:avLst/>
          </a:prstGeom>
        </p:spPr>
      </p:pic>
      <p:sp>
        <p:nvSpPr>
          <p:cNvPr id="8" name="Título 1"/>
          <p:cNvSpPr txBox="1">
            <a:spLocks/>
          </p:cNvSpPr>
          <p:nvPr userDrawn="1"/>
        </p:nvSpPr>
        <p:spPr>
          <a:xfrm>
            <a:off x="4319337" y="1715163"/>
            <a:ext cx="7102640" cy="114326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i="0" kern="1200" baseline="0">
                <a:solidFill>
                  <a:srgbClr val="FFC00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pt-BR" sz="8800" b="0" dirty="0">
                <a:solidFill>
                  <a:schemeClr val="bg1"/>
                </a:solidFill>
              </a:rPr>
              <a:t>Tá sabendo </a:t>
            </a:r>
          </a:p>
        </p:txBody>
      </p:sp>
      <p:sp>
        <p:nvSpPr>
          <p:cNvPr id="9" name="Título 1"/>
          <p:cNvSpPr txBox="1">
            <a:spLocks/>
          </p:cNvSpPr>
          <p:nvPr userDrawn="1"/>
        </p:nvSpPr>
        <p:spPr>
          <a:xfrm>
            <a:off x="6252414" y="2408982"/>
            <a:ext cx="7102640" cy="114326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i="0" kern="1200" baseline="0">
                <a:solidFill>
                  <a:srgbClr val="FFC00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pt-BR" sz="11500" dirty="0">
                <a:solidFill>
                  <a:srgbClr val="FF0000"/>
                </a:solidFill>
                <a:ea typeface="+mn-ea"/>
                <a:cs typeface="+mn-cs"/>
              </a:rPr>
              <a:t>TUDO?</a:t>
            </a:r>
          </a:p>
        </p:txBody>
      </p:sp>
    </p:spTree>
    <p:extLst>
      <p:ext uri="{BB962C8B-B14F-4D97-AF65-F5344CB8AC3E}">
        <p14:creationId xmlns:p14="http://schemas.microsoft.com/office/powerpoint/2010/main" val="38663451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Subtitle copy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ma Livre: Forma 1">
            <a:extLst>
              <a:ext uri="{FF2B5EF4-FFF2-40B4-BE49-F238E27FC236}">
                <a16:creationId xmlns:a16="http://schemas.microsoft.com/office/drawing/2014/main" id="{8C5497E7-DFCA-4EDA-AB88-EDEAA54C97A6}"/>
              </a:ext>
            </a:extLst>
          </p:cNvPr>
          <p:cNvSpPr>
            <a:spLocks/>
          </p:cNvSpPr>
          <p:nvPr userDrawn="1"/>
        </p:nvSpPr>
        <p:spPr bwMode="auto">
          <a:xfrm flipV="1">
            <a:off x="-10320" y="4751038"/>
            <a:ext cx="12215019" cy="2106962"/>
          </a:xfrm>
          <a:custGeom>
            <a:avLst/>
            <a:gdLst>
              <a:gd name="connsiteX0" fmla="*/ 2332737 w 12192894"/>
              <a:gd name="connsiteY0" fmla="*/ 4232586 h 4233188"/>
              <a:gd name="connsiteX1" fmla="*/ 9178846 w 12192894"/>
              <a:gd name="connsiteY1" fmla="*/ 3182072 h 4233188"/>
              <a:gd name="connsiteX2" fmla="*/ 12189653 w 12192894"/>
              <a:gd name="connsiteY2" fmla="*/ 3459241 h 4233188"/>
              <a:gd name="connsiteX3" fmla="*/ 12186814 w 12192894"/>
              <a:gd name="connsiteY3" fmla="*/ 277918 h 4233188"/>
              <a:gd name="connsiteX4" fmla="*/ 12185829 w 12192894"/>
              <a:gd name="connsiteY4" fmla="*/ 0 h 4233188"/>
              <a:gd name="connsiteX5" fmla="*/ 0 w 12192894"/>
              <a:gd name="connsiteY5" fmla="*/ 0 h 4233188"/>
              <a:gd name="connsiteX6" fmla="*/ 0 w 12192894"/>
              <a:gd name="connsiteY6" fmla="*/ 4092296 h 4233188"/>
              <a:gd name="connsiteX7" fmla="*/ 2332737 w 12192894"/>
              <a:gd name="connsiteY7" fmla="*/ 4232586 h 4233188"/>
              <a:gd name="connsiteX0" fmla="*/ 2358974 w 12219131"/>
              <a:gd name="connsiteY0" fmla="*/ 4232586 h 4233188"/>
              <a:gd name="connsiteX1" fmla="*/ 9205083 w 12219131"/>
              <a:gd name="connsiteY1" fmla="*/ 3182072 h 4233188"/>
              <a:gd name="connsiteX2" fmla="*/ 12215890 w 12219131"/>
              <a:gd name="connsiteY2" fmla="*/ 3459241 h 4233188"/>
              <a:gd name="connsiteX3" fmla="*/ 12213051 w 12219131"/>
              <a:gd name="connsiteY3" fmla="*/ 277918 h 4233188"/>
              <a:gd name="connsiteX4" fmla="*/ 12212066 w 12219131"/>
              <a:gd name="connsiteY4" fmla="*/ 0 h 4233188"/>
              <a:gd name="connsiteX5" fmla="*/ 26237 w 12219131"/>
              <a:gd name="connsiteY5" fmla="*/ 0 h 4233188"/>
              <a:gd name="connsiteX6" fmla="*/ 0 w 12219131"/>
              <a:gd name="connsiteY6" fmla="*/ 2047990 h 4233188"/>
              <a:gd name="connsiteX7" fmla="*/ 26237 w 12219131"/>
              <a:gd name="connsiteY7" fmla="*/ 4092296 h 4233188"/>
              <a:gd name="connsiteX8" fmla="*/ 2358974 w 12219131"/>
              <a:gd name="connsiteY8" fmla="*/ 4232586 h 4233188"/>
              <a:gd name="connsiteX0" fmla="*/ 2358974 w 12448212"/>
              <a:gd name="connsiteY0" fmla="*/ 4232586 h 4233188"/>
              <a:gd name="connsiteX1" fmla="*/ 9205083 w 12448212"/>
              <a:gd name="connsiteY1" fmla="*/ 3182072 h 4233188"/>
              <a:gd name="connsiteX2" fmla="*/ 12215890 w 12448212"/>
              <a:gd name="connsiteY2" fmla="*/ 3459241 h 4233188"/>
              <a:gd name="connsiteX3" fmla="*/ 12242801 w 12448212"/>
              <a:gd name="connsiteY3" fmla="*/ 1997190 h 4233188"/>
              <a:gd name="connsiteX4" fmla="*/ 12213051 w 12448212"/>
              <a:gd name="connsiteY4" fmla="*/ 277918 h 4233188"/>
              <a:gd name="connsiteX5" fmla="*/ 12212066 w 12448212"/>
              <a:gd name="connsiteY5" fmla="*/ 0 h 4233188"/>
              <a:gd name="connsiteX6" fmla="*/ 26237 w 12448212"/>
              <a:gd name="connsiteY6" fmla="*/ 0 h 4233188"/>
              <a:gd name="connsiteX7" fmla="*/ 0 w 12448212"/>
              <a:gd name="connsiteY7" fmla="*/ 2047990 h 4233188"/>
              <a:gd name="connsiteX8" fmla="*/ 26237 w 12448212"/>
              <a:gd name="connsiteY8" fmla="*/ 4092296 h 4233188"/>
              <a:gd name="connsiteX9" fmla="*/ 2358974 w 12448212"/>
              <a:gd name="connsiteY9" fmla="*/ 4232586 h 4233188"/>
              <a:gd name="connsiteX0" fmla="*/ 2358974 w 12242838"/>
              <a:gd name="connsiteY0" fmla="*/ 4232586 h 4233188"/>
              <a:gd name="connsiteX1" fmla="*/ 9205083 w 12242838"/>
              <a:gd name="connsiteY1" fmla="*/ 3182072 h 4233188"/>
              <a:gd name="connsiteX2" fmla="*/ 12215890 w 12242838"/>
              <a:gd name="connsiteY2" fmla="*/ 3459241 h 4233188"/>
              <a:gd name="connsiteX3" fmla="*/ 12242801 w 12242838"/>
              <a:gd name="connsiteY3" fmla="*/ 1997190 h 4233188"/>
              <a:gd name="connsiteX4" fmla="*/ 12213051 w 12242838"/>
              <a:gd name="connsiteY4" fmla="*/ 277918 h 4233188"/>
              <a:gd name="connsiteX5" fmla="*/ 12212066 w 12242838"/>
              <a:gd name="connsiteY5" fmla="*/ 0 h 4233188"/>
              <a:gd name="connsiteX6" fmla="*/ 26237 w 12242838"/>
              <a:gd name="connsiteY6" fmla="*/ 0 h 4233188"/>
              <a:gd name="connsiteX7" fmla="*/ 0 w 12242838"/>
              <a:gd name="connsiteY7" fmla="*/ 2047990 h 4233188"/>
              <a:gd name="connsiteX8" fmla="*/ 26237 w 12242838"/>
              <a:gd name="connsiteY8" fmla="*/ 4092296 h 4233188"/>
              <a:gd name="connsiteX9" fmla="*/ 2358974 w 12242838"/>
              <a:gd name="connsiteY9" fmla="*/ 4232586 h 4233188"/>
              <a:gd name="connsiteX0" fmla="*/ 2358974 w 13124890"/>
              <a:gd name="connsiteY0" fmla="*/ 4232586 h 4233188"/>
              <a:gd name="connsiteX1" fmla="*/ 9205083 w 13124890"/>
              <a:gd name="connsiteY1" fmla="*/ 3182072 h 4233188"/>
              <a:gd name="connsiteX2" fmla="*/ 12215890 w 13124890"/>
              <a:gd name="connsiteY2" fmla="*/ 3459241 h 4233188"/>
              <a:gd name="connsiteX3" fmla="*/ 12242801 w 13124890"/>
              <a:gd name="connsiteY3" fmla="*/ 1997190 h 4233188"/>
              <a:gd name="connsiteX4" fmla="*/ 12212066 w 13124890"/>
              <a:gd name="connsiteY4" fmla="*/ 0 h 4233188"/>
              <a:gd name="connsiteX5" fmla="*/ 26237 w 13124890"/>
              <a:gd name="connsiteY5" fmla="*/ 0 h 4233188"/>
              <a:gd name="connsiteX6" fmla="*/ 0 w 13124890"/>
              <a:gd name="connsiteY6" fmla="*/ 2047990 h 4233188"/>
              <a:gd name="connsiteX7" fmla="*/ 26237 w 13124890"/>
              <a:gd name="connsiteY7" fmla="*/ 4092296 h 4233188"/>
              <a:gd name="connsiteX8" fmla="*/ 2358974 w 13124890"/>
              <a:gd name="connsiteY8" fmla="*/ 4232586 h 4233188"/>
              <a:gd name="connsiteX0" fmla="*/ 2358974 w 13144031"/>
              <a:gd name="connsiteY0" fmla="*/ 4232623 h 4233225"/>
              <a:gd name="connsiteX1" fmla="*/ 9205083 w 13144031"/>
              <a:gd name="connsiteY1" fmla="*/ 3182109 h 4233225"/>
              <a:gd name="connsiteX2" fmla="*/ 12215890 w 13144031"/>
              <a:gd name="connsiteY2" fmla="*/ 3459278 h 4233225"/>
              <a:gd name="connsiteX3" fmla="*/ 12242801 w 13144031"/>
              <a:gd name="connsiteY3" fmla="*/ 1997227 h 4233225"/>
              <a:gd name="connsiteX4" fmla="*/ 26237 w 13144031"/>
              <a:gd name="connsiteY4" fmla="*/ 37 h 4233225"/>
              <a:gd name="connsiteX5" fmla="*/ 0 w 13144031"/>
              <a:gd name="connsiteY5" fmla="*/ 2048027 h 4233225"/>
              <a:gd name="connsiteX6" fmla="*/ 26237 w 13144031"/>
              <a:gd name="connsiteY6" fmla="*/ 4092333 h 4233225"/>
              <a:gd name="connsiteX7" fmla="*/ 2358974 w 13144031"/>
              <a:gd name="connsiteY7" fmla="*/ 4232623 h 4233225"/>
              <a:gd name="connsiteX0" fmla="*/ 2358974 w 12247124"/>
              <a:gd name="connsiteY0" fmla="*/ 4232623 h 4233225"/>
              <a:gd name="connsiteX1" fmla="*/ 9205083 w 12247124"/>
              <a:gd name="connsiteY1" fmla="*/ 3182109 h 4233225"/>
              <a:gd name="connsiteX2" fmla="*/ 12215890 w 12247124"/>
              <a:gd name="connsiteY2" fmla="*/ 3459278 h 4233225"/>
              <a:gd name="connsiteX3" fmla="*/ 12242801 w 12247124"/>
              <a:gd name="connsiteY3" fmla="*/ 1997227 h 4233225"/>
              <a:gd name="connsiteX4" fmla="*/ 26237 w 12247124"/>
              <a:gd name="connsiteY4" fmla="*/ 37 h 4233225"/>
              <a:gd name="connsiteX5" fmla="*/ 0 w 12247124"/>
              <a:gd name="connsiteY5" fmla="*/ 2048027 h 4233225"/>
              <a:gd name="connsiteX6" fmla="*/ 26237 w 12247124"/>
              <a:gd name="connsiteY6" fmla="*/ 4092333 h 4233225"/>
              <a:gd name="connsiteX7" fmla="*/ 2358974 w 12247124"/>
              <a:gd name="connsiteY7" fmla="*/ 4232623 h 4233225"/>
              <a:gd name="connsiteX0" fmla="*/ 2358974 w 12247124"/>
              <a:gd name="connsiteY0" fmla="*/ 2429168 h 2429770"/>
              <a:gd name="connsiteX1" fmla="*/ 9205083 w 12247124"/>
              <a:gd name="connsiteY1" fmla="*/ 1378654 h 2429770"/>
              <a:gd name="connsiteX2" fmla="*/ 12215890 w 12247124"/>
              <a:gd name="connsiteY2" fmla="*/ 1655823 h 2429770"/>
              <a:gd name="connsiteX3" fmla="*/ 12242801 w 12247124"/>
              <a:gd name="connsiteY3" fmla="*/ 193772 h 2429770"/>
              <a:gd name="connsiteX4" fmla="*/ 0 w 12247124"/>
              <a:gd name="connsiteY4" fmla="*/ 244572 h 2429770"/>
              <a:gd name="connsiteX5" fmla="*/ 26237 w 12247124"/>
              <a:gd name="connsiteY5" fmla="*/ 2288878 h 2429770"/>
              <a:gd name="connsiteX6" fmla="*/ 2358974 w 12247124"/>
              <a:gd name="connsiteY6" fmla="*/ 2429168 h 2429770"/>
              <a:gd name="connsiteX0" fmla="*/ 2358974 w 12247124"/>
              <a:gd name="connsiteY0" fmla="*/ 2324865 h 2325467"/>
              <a:gd name="connsiteX1" fmla="*/ 9205083 w 12247124"/>
              <a:gd name="connsiteY1" fmla="*/ 1274351 h 2325467"/>
              <a:gd name="connsiteX2" fmla="*/ 12215890 w 12247124"/>
              <a:gd name="connsiteY2" fmla="*/ 1551520 h 2325467"/>
              <a:gd name="connsiteX3" fmla="*/ 12242801 w 12247124"/>
              <a:gd name="connsiteY3" fmla="*/ 89469 h 2325467"/>
              <a:gd name="connsiteX4" fmla="*/ 0 w 12247124"/>
              <a:gd name="connsiteY4" fmla="*/ 140269 h 2325467"/>
              <a:gd name="connsiteX5" fmla="*/ 26237 w 12247124"/>
              <a:gd name="connsiteY5" fmla="*/ 2184575 h 2325467"/>
              <a:gd name="connsiteX6" fmla="*/ 2358974 w 12247124"/>
              <a:gd name="connsiteY6" fmla="*/ 2324865 h 2325467"/>
              <a:gd name="connsiteX0" fmla="*/ 2358974 w 12247124"/>
              <a:gd name="connsiteY0" fmla="*/ 2315071 h 2315673"/>
              <a:gd name="connsiteX1" fmla="*/ 9205083 w 12247124"/>
              <a:gd name="connsiteY1" fmla="*/ 1264557 h 2315673"/>
              <a:gd name="connsiteX2" fmla="*/ 12215890 w 12247124"/>
              <a:gd name="connsiteY2" fmla="*/ 1541726 h 2315673"/>
              <a:gd name="connsiteX3" fmla="*/ 12242801 w 12247124"/>
              <a:gd name="connsiteY3" fmla="*/ 79675 h 2315673"/>
              <a:gd name="connsiteX4" fmla="*/ 0 w 12247124"/>
              <a:gd name="connsiteY4" fmla="*/ 130475 h 2315673"/>
              <a:gd name="connsiteX5" fmla="*/ 26237 w 12247124"/>
              <a:gd name="connsiteY5" fmla="*/ 2174781 h 2315673"/>
              <a:gd name="connsiteX6" fmla="*/ 2358974 w 12247124"/>
              <a:gd name="connsiteY6" fmla="*/ 2315071 h 2315673"/>
              <a:gd name="connsiteX0" fmla="*/ 2358974 w 12247124"/>
              <a:gd name="connsiteY0" fmla="*/ 2315071 h 2315673"/>
              <a:gd name="connsiteX1" fmla="*/ 9205083 w 12247124"/>
              <a:gd name="connsiteY1" fmla="*/ 1264557 h 2315673"/>
              <a:gd name="connsiteX2" fmla="*/ 12215890 w 12247124"/>
              <a:gd name="connsiteY2" fmla="*/ 1541726 h 2315673"/>
              <a:gd name="connsiteX3" fmla="*/ 12242801 w 12247124"/>
              <a:gd name="connsiteY3" fmla="*/ 79675 h 2315673"/>
              <a:gd name="connsiteX4" fmla="*/ 0 w 12247124"/>
              <a:gd name="connsiteY4" fmla="*/ 130475 h 2315673"/>
              <a:gd name="connsiteX5" fmla="*/ 5337 w 12247124"/>
              <a:gd name="connsiteY5" fmla="*/ 215061 h 2315673"/>
              <a:gd name="connsiteX6" fmla="*/ 26237 w 12247124"/>
              <a:gd name="connsiteY6" fmla="*/ 2174781 h 2315673"/>
              <a:gd name="connsiteX7" fmla="*/ 2358974 w 12247124"/>
              <a:gd name="connsiteY7" fmla="*/ 2315071 h 2315673"/>
              <a:gd name="connsiteX0" fmla="*/ 2353637 w 12241787"/>
              <a:gd name="connsiteY0" fmla="*/ 2384939 h 2385541"/>
              <a:gd name="connsiteX1" fmla="*/ 9199746 w 12241787"/>
              <a:gd name="connsiteY1" fmla="*/ 1334425 h 2385541"/>
              <a:gd name="connsiteX2" fmla="*/ 12210553 w 12241787"/>
              <a:gd name="connsiteY2" fmla="*/ 1611594 h 2385541"/>
              <a:gd name="connsiteX3" fmla="*/ 12237464 w 12241787"/>
              <a:gd name="connsiteY3" fmla="*/ 149543 h 2385541"/>
              <a:gd name="connsiteX4" fmla="*/ 0 w 12241787"/>
              <a:gd name="connsiteY4" fmla="*/ 284929 h 2385541"/>
              <a:gd name="connsiteX5" fmla="*/ 20900 w 12241787"/>
              <a:gd name="connsiteY5" fmla="*/ 2244649 h 2385541"/>
              <a:gd name="connsiteX6" fmla="*/ 2353637 w 12241787"/>
              <a:gd name="connsiteY6" fmla="*/ 2384939 h 2385541"/>
              <a:gd name="connsiteX0" fmla="*/ 2353637 w 13141430"/>
              <a:gd name="connsiteY0" fmla="*/ 2384939 h 2385541"/>
              <a:gd name="connsiteX1" fmla="*/ 9199746 w 13141430"/>
              <a:gd name="connsiteY1" fmla="*/ 1334425 h 2385541"/>
              <a:gd name="connsiteX2" fmla="*/ 12210553 w 13141430"/>
              <a:gd name="connsiteY2" fmla="*/ 1611594 h 2385541"/>
              <a:gd name="connsiteX3" fmla="*/ 12226925 w 13141430"/>
              <a:gd name="connsiteY3" fmla="*/ 278579 h 2385541"/>
              <a:gd name="connsiteX4" fmla="*/ 12237464 w 13141430"/>
              <a:gd name="connsiteY4" fmla="*/ 149543 h 2385541"/>
              <a:gd name="connsiteX5" fmla="*/ 0 w 13141430"/>
              <a:gd name="connsiteY5" fmla="*/ 284929 h 2385541"/>
              <a:gd name="connsiteX6" fmla="*/ 20900 w 13141430"/>
              <a:gd name="connsiteY6" fmla="*/ 2244649 h 2385541"/>
              <a:gd name="connsiteX7" fmla="*/ 2353637 w 13141430"/>
              <a:gd name="connsiteY7" fmla="*/ 2384939 h 2385541"/>
              <a:gd name="connsiteX0" fmla="*/ 2353637 w 13141430"/>
              <a:gd name="connsiteY0" fmla="*/ 2384939 h 2385541"/>
              <a:gd name="connsiteX1" fmla="*/ 9199746 w 13141430"/>
              <a:gd name="connsiteY1" fmla="*/ 1334425 h 2385541"/>
              <a:gd name="connsiteX2" fmla="*/ 12210553 w 13141430"/>
              <a:gd name="connsiteY2" fmla="*/ 1611594 h 2385541"/>
              <a:gd name="connsiteX3" fmla="*/ 12226925 w 13141430"/>
              <a:gd name="connsiteY3" fmla="*/ 278579 h 2385541"/>
              <a:gd name="connsiteX4" fmla="*/ 12237464 w 13141430"/>
              <a:gd name="connsiteY4" fmla="*/ 149543 h 2385541"/>
              <a:gd name="connsiteX5" fmla="*/ 0 w 13141430"/>
              <a:gd name="connsiteY5" fmla="*/ 284929 h 2385541"/>
              <a:gd name="connsiteX6" fmla="*/ 20900 w 13141430"/>
              <a:gd name="connsiteY6" fmla="*/ 2244649 h 2385541"/>
              <a:gd name="connsiteX7" fmla="*/ 2353637 w 13141430"/>
              <a:gd name="connsiteY7" fmla="*/ 2384939 h 2385541"/>
              <a:gd name="connsiteX0" fmla="*/ 2353637 w 13141430"/>
              <a:gd name="connsiteY0" fmla="*/ 2384939 h 2385541"/>
              <a:gd name="connsiteX1" fmla="*/ 9199746 w 13141430"/>
              <a:gd name="connsiteY1" fmla="*/ 1334425 h 2385541"/>
              <a:gd name="connsiteX2" fmla="*/ 12210553 w 13141430"/>
              <a:gd name="connsiteY2" fmla="*/ 1611594 h 2385541"/>
              <a:gd name="connsiteX3" fmla="*/ 12226925 w 13141430"/>
              <a:gd name="connsiteY3" fmla="*/ 278579 h 2385541"/>
              <a:gd name="connsiteX4" fmla="*/ 12237464 w 13141430"/>
              <a:gd name="connsiteY4" fmla="*/ 149543 h 2385541"/>
              <a:gd name="connsiteX5" fmla="*/ 0 w 13141430"/>
              <a:gd name="connsiteY5" fmla="*/ 284929 h 2385541"/>
              <a:gd name="connsiteX6" fmla="*/ 20900 w 13141430"/>
              <a:gd name="connsiteY6" fmla="*/ 2244649 h 2385541"/>
              <a:gd name="connsiteX7" fmla="*/ 2353637 w 13141430"/>
              <a:gd name="connsiteY7" fmla="*/ 2384939 h 2385541"/>
              <a:gd name="connsiteX0" fmla="*/ 2353637 w 13130629"/>
              <a:gd name="connsiteY0" fmla="*/ 2310463 h 2311065"/>
              <a:gd name="connsiteX1" fmla="*/ 9199746 w 13130629"/>
              <a:gd name="connsiteY1" fmla="*/ 1259949 h 2311065"/>
              <a:gd name="connsiteX2" fmla="*/ 12210553 w 13130629"/>
              <a:gd name="connsiteY2" fmla="*/ 1537118 h 2311065"/>
              <a:gd name="connsiteX3" fmla="*/ 12226925 w 13130629"/>
              <a:gd name="connsiteY3" fmla="*/ 204103 h 2311065"/>
              <a:gd name="connsiteX4" fmla="*/ 0 w 13130629"/>
              <a:gd name="connsiteY4" fmla="*/ 210453 h 2311065"/>
              <a:gd name="connsiteX5" fmla="*/ 20900 w 13130629"/>
              <a:gd name="connsiteY5" fmla="*/ 2170173 h 2311065"/>
              <a:gd name="connsiteX6" fmla="*/ 2353637 w 13130629"/>
              <a:gd name="connsiteY6" fmla="*/ 2310463 h 2311065"/>
              <a:gd name="connsiteX0" fmla="*/ 2353637 w 12226962"/>
              <a:gd name="connsiteY0" fmla="*/ 3091522 h 3092124"/>
              <a:gd name="connsiteX1" fmla="*/ 9199746 w 12226962"/>
              <a:gd name="connsiteY1" fmla="*/ 2041008 h 3092124"/>
              <a:gd name="connsiteX2" fmla="*/ 12210553 w 12226962"/>
              <a:gd name="connsiteY2" fmla="*/ 2318177 h 3092124"/>
              <a:gd name="connsiteX3" fmla="*/ 12226925 w 12226962"/>
              <a:gd name="connsiteY3" fmla="*/ 985162 h 3092124"/>
              <a:gd name="connsiteX4" fmla="*/ 0 w 12226962"/>
              <a:gd name="connsiteY4" fmla="*/ 991512 h 3092124"/>
              <a:gd name="connsiteX5" fmla="*/ 20900 w 12226962"/>
              <a:gd name="connsiteY5" fmla="*/ 2951232 h 3092124"/>
              <a:gd name="connsiteX6" fmla="*/ 2353637 w 12226962"/>
              <a:gd name="connsiteY6" fmla="*/ 3091522 h 3092124"/>
              <a:gd name="connsiteX0" fmla="*/ 2353637 w 12226962"/>
              <a:gd name="connsiteY0" fmla="*/ 3091522 h 3092124"/>
              <a:gd name="connsiteX1" fmla="*/ 9199746 w 12226962"/>
              <a:gd name="connsiteY1" fmla="*/ 2041008 h 3092124"/>
              <a:gd name="connsiteX2" fmla="*/ 12210553 w 12226962"/>
              <a:gd name="connsiteY2" fmla="*/ 2318177 h 3092124"/>
              <a:gd name="connsiteX3" fmla="*/ 12226925 w 12226962"/>
              <a:gd name="connsiteY3" fmla="*/ 985162 h 3092124"/>
              <a:gd name="connsiteX4" fmla="*/ 0 w 12226962"/>
              <a:gd name="connsiteY4" fmla="*/ 991512 h 3092124"/>
              <a:gd name="connsiteX5" fmla="*/ 20900 w 12226962"/>
              <a:gd name="connsiteY5" fmla="*/ 2951232 h 3092124"/>
              <a:gd name="connsiteX6" fmla="*/ 2353637 w 12226962"/>
              <a:gd name="connsiteY6" fmla="*/ 3091522 h 3092124"/>
              <a:gd name="connsiteX0" fmla="*/ 2353637 w 12226925"/>
              <a:gd name="connsiteY0" fmla="*/ 2247819 h 2248421"/>
              <a:gd name="connsiteX1" fmla="*/ 9199746 w 12226925"/>
              <a:gd name="connsiteY1" fmla="*/ 1197305 h 2248421"/>
              <a:gd name="connsiteX2" fmla="*/ 12210553 w 12226925"/>
              <a:gd name="connsiteY2" fmla="*/ 1474474 h 2248421"/>
              <a:gd name="connsiteX3" fmla="*/ 12226925 w 12226925"/>
              <a:gd name="connsiteY3" fmla="*/ 141459 h 2248421"/>
              <a:gd name="connsiteX4" fmla="*/ 0 w 12226925"/>
              <a:gd name="connsiteY4" fmla="*/ 147809 h 2248421"/>
              <a:gd name="connsiteX5" fmla="*/ 20900 w 12226925"/>
              <a:gd name="connsiteY5" fmla="*/ 2107529 h 2248421"/>
              <a:gd name="connsiteX6" fmla="*/ 2353637 w 12226925"/>
              <a:gd name="connsiteY6" fmla="*/ 2247819 h 2248421"/>
              <a:gd name="connsiteX0" fmla="*/ 2353637 w 12226925"/>
              <a:gd name="connsiteY0" fmla="*/ 2106360 h 2106962"/>
              <a:gd name="connsiteX1" fmla="*/ 9199746 w 12226925"/>
              <a:gd name="connsiteY1" fmla="*/ 1055846 h 2106962"/>
              <a:gd name="connsiteX2" fmla="*/ 12210553 w 12226925"/>
              <a:gd name="connsiteY2" fmla="*/ 1333015 h 2106962"/>
              <a:gd name="connsiteX3" fmla="*/ 12226925 w 12226925"/>
              <a:gd name="connsiteY3" fmla="*/ 0 h 2106962"/>
              <a:gd name="connsiteX4" fmla="*/ 0 w 12226925"/>
              <a:gd name="connsiteY4" fmla="*/ 6350 h 2106962"/>
              <a:gd name="connsiteX5" fmla="*/ 20900 w 12226925"/>
              <a:gd name="connsiteY5" fmla="*/ 1966070 h 2106962"/>
              <a:gd name="connsiteX6" fmla="*/ 2353637 w 12226925"/>
              <a:gd name="connsiteY6" fmla="*/ 2106360 h 2106962"/>
              <a:gd name="connsiteX0" fmla="*/ 2341731 w 12215019"/>
              <a:gd name="connsiteY0" fmla="*/ 2106360 h 2106962"/>
              <a:gd name="connsiteX1" fmla="*/ 9187840 w 12215019"/>
              <a:gd name="connsiteY1" fmla="*/ 1055846 h 2106962"/>
              <a:gd name="connsiteX2" fmla="*/ 12198647 w 12215019"/>
              <a:gd name="connsiteY2" fmla="*/ 1333015 h 2106962"/>
              <a:gd name="connsiteX3" fmla="*/ 12215019 w 12215019"/>
              <a:gd name="connsiteY3" fmla="*/ 0 h 2106962"/>
              <a:gd name="connsiteX4" fmla="*/ 0 w 12215019"/>
              <a:gd name="connsiteY4" fmla="*/ 1587 h 2106962"/>
              <a:gd name="connsiteX5" fmla="*/ 8994 w 12215019"/>
              <a:gd name="connsiteY5" fmla="*/ 1966070 h 2106962"/>
              <a:gd name="connsiteX6" fmla="*/ 2341731 w 12215019"/>
              <a:gd name="connsiteY6" fmla="*/ 2106360 h 2106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15019" h="2106962">
                <a:moveTo>
                  <a:pt x="2341731" y="2106360"/>
                </a:moveTo>
                <a:cubicBezTo>
                  <a:pt x="5457019" y="2079838"/>
                  <a:pt x="7521005" y="1185785"/>
                  <a:pt x="9187840" y="1055846"/>
                </a:cubicBezTo>
                <a:cubicBezTo>
                  <a:pt x="10431649" y="958884"/>
                  <a:pt x="11287979" y="1112618"/>
                  <a:pt x="12198647" y="1333015"/>
                </a:cubicBezTo>
                <a:cubicBezTo>
                  <a:pt x="12214227" y="14041"/>
                  <a:pt x="12200331" y="1326011"/>
                  <a:pt x="12215019" y="0"/>
                </a:cubicBezTo>
                <a:lnTo>
                  <a:pt x="0" y="1587"/>
                </a:lnTo>
                <a:lnTo>
                  <a:pt x="8994" y="1966070"/>
                </a:lnTo>
                <a:cubicBezTo>
                  <a:pt x="847919" y="2072401"/>
                  <a:pt x="1622818" y="2112480"/>
                  <a:pt x="2341731" y="2106360"/>
                </a:cubicBezTo>
                <a:close/>
              </a:path>
            </a:pathLst>
          </a:custGeom>
          <a:solidFill>
            <a:srgbClr val="E2323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3" name="Freeform 9">
            <a:extLst>
              <a:ext uri="{FF2B5EF4-FFF2-40B4-BE49-F238E27FC236}">
                <a16:creationId xmlns:a16="http://schemas.microsoft.com/office/drawing/2014/main" id="{77B726D9-D930-49C2-98BE-B7672360C8AA}"/>
              </a:ext>
            </a:extLst>
          </p:cNvPr>
          <p:cNvSpPr>
            <a:spLocks/>
          </p:cNvSpPr>
          <p:nvPr userDrawn="1"/>
        </p:nvSpPr>
        <p:spPr bwMode="auto">
          <a:xfrm>
            <a:off x="4033306" y="5355514"/>
            <a:ext cx="3081665" cy="1141199"/>
          </a:xfrm>
          <a:custGeom>
            <a:avLst/>
            <a:gdLst>
              <a:gd name="T0" fmla="*/ 4 w 1449"/>
              <a:gd name="T1" fmla="*/ 535 h 535"/>
              <a:gd name="T2" fmla="*/ 1 w 1449"/>
              <a:gd name="T3" fmla="*/ 496 h 535"/>
              <a:gd name="T4" fmla="*/ 0 w 1449"/>
              <a:gd name="T5" fmla="*/ 43 h 535"/>
              <a:gd name="T6" fmla="*/ 42 w 1449"/>
              <a:gd name="T7" fmla="*/ 0 h 535"/>
              <a:gd name="T8" fmla="*/ 1411 w 1449"/>
              <a:gd name="T9" fmla="*/ 1 h 535"/>
              <a:gd name="T10" fmla="*/ 1449 w 1449"/>
              <a:gd name="T11" fmla="*/ 4 h 535"/>
              <a:gd name="T12" fmla="*/ 1449 w 1449"/>
              <a:gd name="T13" fmla="*/ 535 h 535"/>
              <a:gd name="T14" fmla="*/ 4 w 1449"/>
              <a:gd name="T15" fmla="*/ 535 h 535"/>
              <a:gd name="connsiteX0" fmla="*/ 28 w 10000"/>
              <a:gd name="connsiteY0" fmla="*/ 10000 h 10000"/>
              <a:gd name="connsiteX1" fmla="*/ 7 w 10000"/>
              <a:gd name="connsiteY1" fmla="*/ 9271 h 10000"/>
              <a:gd name="connsiteX2" fmla="*/ 0 w 10000"/>
              <a:gd name="connsiteY2" fmla="*/ 804 h 10000"/>
              <a:gd name="connsiteX3" fmla="*/ 290 w 10000"/>
              <a:gd name="connsiteY3" fmla="*/ 0 h 10000"/>
              <a:gd name="connsiteX4" fmla="*/ 9073 w 10000"/>
              <a:gd name="connsiteY4" fmla="*/ 20 h 10000"/>
              <a:gd name="connsiteX5" fmla="*/ 9738 w 10000"/>
              <a:gd name="connsiteY5" fmla="*/ 19 h 10000"/>
              <a:gd name="connsiteX6" fmla="*/ 10000 w 10000"/>
              <a:gd name="connsiteY6" fmla="*/ 75 h 10000"/>
              <a:gd name="connsiteX7" fmla="*/ 10000 w 10000"/>
              <a:gd name="connsiteY7" fmla="*/ 10000 h 10000"/>
              <a:gd name="connsiteX8" fmla="*/ 28 w 10000"/>
              <a:gd name="connsiteY8" fmla="*/ 10000 h 10000"/>
              <a:gd name="connsiteX0" fmla="*/ 28 w 10000"/>
              <a:gd name="connsiteY0" fmla="*/ 10000 h 10000"/>
              <a:gd name="connsiteX1" fmla="*/ 7 w 10000"/>
              <a:gd name="connsiteY1" fmla="*/ 9271 h 10000"/>
              <a:gd name="connsiteX2" fmla="*/ 0 w 10000"/>
              <a:gd name="connsiteY2" fmla="*/ 804 h 10000"/>
              <a:gd name="connsiteX3" fmla="*/ 290 w 10000"/>
              <a:gd name="connsiteY3" fmla="*/ 0 h 10000"/>
              <a:gd name="connsiteX4" fmla="*/ 9073 w 10000"/>
              <a:gd name="connsiteY4" fmla="*/ 20 h 10000"/>
              <a:gd name="connsiteX5" fmla="*/ 9738 w 10000"/>
              <a:gd name="connsiteY5" fmla="*/ 19 h 10000"/>
              <a:gd name="connsiteX6" fmla="*/ 10000 w 10000"/>
              <a:gd name="connsiteY6" fmla="*/ 75 h 10000"/>
              <a:gd name="connsiteX7" fmla="*/ 9993 w 10000"/>
              <a:gd name="connsiteY7" fmla="*/ 604 h 10000"/>
              <a:gd name="connsiteX8" fmla="*/ 10000 w 10000"/>
              <a:gd name="connsiteY8" fmla="*/ 10000 h 10000"/>
              <a:gd name="connsiteX9" fmla="*/ 28 w 10000"/>
              <a:gd name="connsiteY9" fmla="*/ 10000 h 10000"/>
              <a:gd name="connsiteX0" fmla="*/ 28 w 10000"/>
              <a:gd name="connsiteY0" fmla="*/ 10294 h 10294"/>
              <a:gd name="connsiteX1" fmla="*/ 7 w 10000"/>
              <a:gd name="connsiteY1" fmla="*/ 9565 h 10294"/>
              <a:gd name="connsiteX2" fmla="*/ 0 w 10000"/>
              <a:gd name="connsiteY2" fmla="*/ 1098 h 10294"/>
              <a:gd name="connsiteX3" fmla="*/ 290 w 10000"/>
              <a:gd name="connsiteY3" fmla="*/ 294 h 10294"/>
              <a:gd name="connsiteX4" fmla="*/ 9073 w 10000"/>
              <a:gd name="connsiteY4" fmla="*/ 314 h 10294"/>
              <a:gd name="connsiteX5" fmla="*/ 9738 w 10000"/>
              <a:gd name="connsiteY5" fmla="*/ 313 h 10294"/>
              <a:gd name="connsiteX6" fmla="*/ 9993 w 10000"/>
              <a:gd name="connsiteY6" fmla="*/ 898 h 10294"/>
              <a:gd name="connsiteX7" fmla="*/ 10000 w 10000"/>
              <a:gd name="connsiteY7" fmla="*/ 10294 h 10294"/>
              <a:gd name="connsiteX8" fmla="*/ 28 w 10000"/>
              <a:gd name="connsiteY8" fmla="*/ 10294 h 10294"/>
              <a:gd name="connsiteX0" fmla="*/ 28 w 10081"/>
              <a:gd name="connsiteY0" fmla="*/ 10293 h 10293"/>
              <a:gd name="connsiteX1" fmla="*/ 7 w 10081"/>
              <a:gd name="connsiteY1" fmla="*/ 9564 h 10293"/>
              <a:gd name="connsiteX2" fmla="*/ 0 w 10081"/>
              <a:gd name="connsiteY2" fmla="*/ 1097 h 10293"/>
              <a:gd name="connsiteX3" fmla="*/ 290 w 10081"/>
              <a:gd name="connsiteY3" fmla="*/ 293 h 10293"/>
              <a:gd name="connsiteX4" fmla="*/ 9073 w 10081"/>
              <a:gd name="connsiteY4" fmla="*/ 313 h 10293"/>
              <a:gd name="connsiteX5" fmla="*/ 9993 w 10081"/>
              <a:gd name="connsiteY5" fmla="*/ 897 h 10293"/>
              <a:gd name="connsiteX6" fmla="*/ 10000 w 10081"/>
              <a:gd name="connsiteY6" fmla="*/ 10293 h 10293"/>
              <a:gd name="connsiteX7" fmla="*/ 28 w 10081"/>
              <a:gd name="connsiteY7" fmla="*/ 10293 h 10293"/>
              <a:gd name="connsiteX0" fmla="*/ 28 w 10000"/>
              <a:gd name="connsiteY0" fmla="*/ 10231 h 10231"/>
              <a:gd name="connsiteX1" fmla="*/ 7 w 10000"/>
              <a:gd name="connsiteY1" fmla="*/ 9502 h 10231"/>
              <a:gd name="connsiteX2" fmla="*/ 0 w 10000"/>
              <a:gd name="connsiteY2" fmla="*/ 1035 h 10231"/>
              <a:gd name="connsiteX3" fmla="*/ 290 w 10000"/>
              <a:gd name="connsiteY3" fmla="*/ 231 h 10231"/>
              <a:gd name="connsiteX4" fmla="*/ 9073 w 10000"/>
              <a:gd name="connsiteY4" fmla="*/ 251 h 10231"/>
              <a:gd name="connsiteX5" fmla="*/ 9993 w 10000"/>
              <a:gd name="connsiteY5" fmla="*/ 835 h 10231"/>
              <a:gd name="connsiteX6" fmla="*/ 10000 w 10000"/>
              <a:gd name="connsiteY6" fmla="*/ 10231 h 10231"/>
              <a:gd name="connsiteX7" fmla="*/ 28 w 10000"/>
              <a:gd name="connsiteY7" fmla="*/ 10231 h 10231"/>
              <a:gd name="connsiteX0" fmla="*/ 28 w 10000"/>
              <a:gd name="connsiteY0" fmla="*/ 10000 h 10000"/>
              <a:gd name="connsiteX1" fmla="*/ 7 w 10000"/>
              <a:gd name="connsiteY1" fmla="*/ 9271 h 10000"/>
              <a:gd name="connsiteX2" fmla="*/ 0 w 10000"/>
              <a:gd name="connsiteY2" fmla="*/ 804 h 10000"/>
              <a:gd name="connsiteX3" fmla="*/ 290 w 10000"/>
              <a:gd name="connsiteY3" fmla="*/ 0 h 10000"/>
              <a:gd name="connsiteX4" fmla="*/ 9073 w 10000"/>
              <a:gd name="connsiteY4" fmla="*/ 20 h 10000"/>
              <a:gd name="connsiteX5" fmla="*/ 9993 w 10000"/>
              <a:gd name="connsiteY5" fmla="*/ 604 h 10000"/>
              <a:gd name="connsiteX6" fmla="*/ 10000 w 10000"/>
              <a:gd name="connsiteY6" fmla="*/ 10000 h 10000"/>
              <a:gd name="connsiteX7" fmla="*/ 28 w 10000"/>
              <a:gd name="connsiteY7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00" h="10000">
                <a:moveTo>
                  <a:pt x="28" y="10000"/>
                </a:moveTo>
                <a:cubicBezTo>
                  <a:pt x="21" y="9738"/>
                  <a:pt x="7" y="9514"/>
                  <a:pt x="7" y="9271"/>
                </a:cubicBezTo>
                <a:cubicBezTo>
                  <a:pt x="7" y="6449"/>
                  <a:pt x="7" y="3626"/>
                  <a:pt x="0" y="804"/>
                </a:cubicBezTo>
                <a:cubicBezTo>
                  <a:pt x="0" y="206"/>
                  <a:pt x="62" y="0"/>
                  <a:pt x="290" y="0"/>
                </a:cubicBezTo>
                <a:lnTo>
                  <a:pt x="9073" y="20"/>
                </a:lnTo>
                <a:cubicBezTo>
                  <a:pt x="9562" y="330"/>
                  <a:pt x="9723" y="423"/>
                  <a:pt x="9993" y="604"/>
                </a:cubicBezTo>
                <a:cubicBezTo>
                  <a:pt x="9995" y="3736"/>
                  <a:pt x="9998" y="6868"/>
                  <a:pt x="10000" y="10000"/>
                </a:cubicBezTo>
                <a:lnTo>
                  <a:pt x="28" y="10000"/>
                </a:lnTo>
                <a:close/>
              </a:path>
            </a:pathLst>
          </a:custGeom>
          <a:solidFill>
            <a:srgbClr val="960000">
              <a:alpha val="14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pt-BR">
              <a:solidFill>
                <a:prstClr val="black"/>
              </a:solidFill>
            </a:endParaRPr>
          </a:p>
        </p:txBody>
      </p:sp>
      <p:sp>
        <p:nvSpPr>
          <p:cNvPr id="4" name="Forma Livre: Forma 3">
            <a:extLst>
              <a:ext uri="{FF2B5EF4-FFF2-40B4-BE49-F238E27FC236}">
                <a16:creationId xmlns:a16="http://schemas.microsoft.com/office/drawing/2014/main" id="{EFAB5A4A-5035-40D1-99AA-7DF7E6B75E66}"/>
              </a:ext>
            </a:extLst>
          </p:cNvPr>
          <p:cNvSpPr/>
          <p:nvPr userDrawn="1"/>
        </p:nvSpPr>
        <p:spPr>
          <a:xfrm>
            <a:off x="1" y="4746162"/>
            <a:ext cx="3206313" cy="2111840"/>
          </a:xfrm>
          <a:custGeom>
            <a:avLst/>
            <a:gdLst>
              <a:gd name="connsiteX0" fmla="*/ 483887 w 2157159"/>
              <a:gd name="connsiteY0" fmla="*/ 0 h 1904592"/>
              <a:gd name="connsiteX1" fmla="*/ 2157159 w 2157159"/>
              <a:gd name="connsiteY1" fmla="*/ 1673272 h 1904592"/>
              <a:gd name="connsiteX2" fmla="*/ 2148520 w 2157159"/>
              <a:gd name="connsiteY2" fmla="*/ 1844355 h 1904592"/>
              <a:gd name="connsiteX3" fmla="*/ 2139327 w 2157159"/>
              <a:gd name="connsiteY3" fmla="*/ 1904592 h 1904592"/>
              <a:gd name="connsiteX4" fmla="*/ 1284060 w 2157159"/>
              <a:gd name="connsiteY4" fmla="*/ 1904592 h 1904592"/>
              <a:gd name="connsiteX5" fmla="*/ 1303526 w 2157159"/>
              <a:gd name="connsiteY5" fmla="*/ 1841884 h 1904592"/>
              <a:gd name="connsiteX6" fmla="*/ 1320523 w 2157159"/>
              <a:gd name="connsiteY6" fmla="*/ 1673272 h 1904592"/>
              <a:gd name="connsiteX7" fmla="*/ 483887 w 2157159"/>
              <a:gd name="connsiteY7" fmla="*/ 836636 h 1904592"/>
              <a:gd name="connsiteX8" fmla="*/ 16116 w 2157159"/>
              <a:gd name="connsiteY8" fmla="*/ 979521 h 1904592"/>
              <a:gd name="connsiteX9" fmla="*/ 0 w 2157159"/>
              <a:gd name="connsiteY9" fmla="*/ 992818 h 1904592"/>
              <a:gd name="connsiteX10" fmla="*/ 0 w 2157159"/>
              <a:gd name="connsiteY10" fmla="*/ 71706 h 1904592"/>
              <a:gd name="connsiteX11" fmla="*/ 146664 w 2157159"/>
              <a:gd name="connsiteY11" fmla="*/ 33995 h 1904592"/>
              <a:gd name="connsiteX12" fmla="*/ 483887 w 2157159"/>
              <a:gd name="connsiteY12" fmla="*/ 0 h 1904592"/>
              <a:gd name="connsiteX0" fmla="*/ 483887 w 2157159"/>
              <a:gd name="connsiteY0" fmla="*/ 0 h 1904592"/>
              <a:gd name="connsiteX1" fmla="*/ 1653298 w 2157159"/>
              <a:gd name="connsiteY1" fmla="*/ 482345 h 1904592"/>
              <a:gd name="connsiteX2" fmla="*/ 2157159 w 2157159"/>
              <a:gd name="connsiteY2" fmla="*/ 1673272 h 1904592"/>
              <a:gd name="connsiteX3" fmla="*/ 2148520 w 2157159"/>
              <a:gd name="connsiteY3" fmla="*/ 1844355 h 1904592"/>
              <a:gd name="connsiteX4" fmla="*/ 2139327 w 2157159"/>
              <a:gd name="connsiteY4" fmla="*/ 1904592 h 1904592"/>
              <a:gd name="connsiteX5" fmla="*/ 1284060 w 2157159"/>
              <a:gd name="connsiteY5" fmla="*/ 1904592 h 1904592"/>
              <a:gd name="connsiteX6" fmla="*/ 1303526 w 2157159"/>
              <a:gd name="connsiteY6" fmla="*/ 1841884 h 1904592"/>
              <a:gd name="connsiteX7" fmla="*/ 1320523 w 2157159"/>
              <a:gd name="connsiteY7" fmla="*/ 1673272 h 1904592"/>
              <a:gd name="connsiteX8" fmla="*/ 483887 w 2157159"/>
              <a:gd name="connsiteY8" fmla="*/ 836636 h 1904592"/>
              <a:gd name="connsiteX9" fmla="*/ 16116 w 2157159"/>
              <a:gd name="connsiteY9" fmla="*/ 979521 h 1904592"/>
              <a:gd name="connsiteX10" fmla="*/ 0 w 2157159"/>
              <a:gd name="connsiteY10" fmla="*/ 992818 h 1904592"/>
              <a:gd name="connsiteX11" fmla="*/ 0 w 2157159"/>
              <a:gd name="connsiteY11" fmla="*/ 71706 h 1904592"/>
              <a:gd name="connsiteX12" fmla="*/ 146664 w 2157159"/>
              <a:gd name="connsiteY12" fmla="*/ 33995 h 1904592"/>
              <a:gd name="connsiteX13" fmla="*/ 483887 w 2157159"/>
              <a:gd name="connsiteY13" fmla="*/ 0 h 1904592"/>
              <a:gd name="connsiteX0" fmla="*/ 483887 w 2157159"/>
              <a:gd name="connsiteY0" fmla="*/ 0 h 1904592"/>
              <a:gd name="connsiteX1" fmla="*/ 1653298 w 2157159"/>
              <a:gd name="connsiteY1" fmla="*/ 482345 h 1904592"/>
              <a:gd name="connsiteX2" fmla="*/ 2157159 w 2157159"/>
              <a:gd name="connsiteY2" fmla="*/ 1673272 h 1904592"/>
              <a:gd name="connsiteX3" fmla="*/ 2148520 w 2157159"/>
              <a:gd name="connsiteY3" fmla="*/ 1844355 h 1904592"/>
              <a:gd name="connsiteX4" fmla="*/ 2139327 w 2157159"/>
              <a:gd name="connsiteY4" fmla="*/ 1904592 h 1904592"/>
              <a:gd name="connsiteX5" fmla="*/ 1284060 w 2157159"/>
              <a:gd name="connsiteY5" fmla="*/ 1904592 h 1904592"/>
              <a:gd name="connsiteX6" fmla="*/ 1303526 w 2157159"/>
              <a:gd name="connsiteY6" fmla="*/ 1841884 h 1904592"/>
              <a:gd name="connsiteX7" fmla="*/ 1320523 w 2157159"/>
              <a:gd name="connsiteY7" fmla="*/ 1673272 h 1904592"/>
              <a:gd name="connsiteX8" fmla="*/ 483887 w 2157159"/>
              <a:gd name="connsiteY8" fmla="*/ 836636 h 1904592"/>
              <a:gd name="connsiteX9" fmla="*/ 16116 w 2157159"/>
              <a:gd name="connsiteY9" fmla="*/ 979521 h 1904592"/>
              <a:gd name="connsiteX10" fmla="*/ 0 w 2157159"/>
              <a:gd name="connsiteY10" fmla="*/ 992818 h 1904592"/>
              <a:gd name="connsiteX11" fmla="*/ 0 w 2157159"/>
              <a:gd name="connsiteY11" fmla="*/ 574765 h 1904592"/>
              <a:gd name="connsiteX12" fmla="*/ 0 w 2157159"/>
              <a:gd name="connsiteY12" fmla="*/ 71706 h 1904592"/>
              <a:gd name="connsiteX13" fmla="*/ 146664 w 2157159"/>
              <a:gd name="connsiteY13" fmla="*/ 33995 h 1904592"/>
              <a:gd name="connsiteX14" fmla="*/ 483887 w 2157159"/>
              <a:gd name="connsiteY14" fmla="*/ 0 h 1904592"/>
              <a:gd name="connsiteX0" fmla="*/ 483887 w 2157159"/>
              <a:gd name="connsiteY0" fmla="*/ 0 h 1904592"/>
              <a:gd name="connsiteX1" fmla="*/ 1653298 w 2157159"/>
              <a:gd name="connsiteY1" fmla="*/ 482345 h 1904592"/>
              <a:gd name="connsiteX2" fmla="*/ 2157159 w 2157159"/>
              <a:gd name="connsiteY2" fmla="*/ 1673272 h 1904592"/>
              <a:gd name="connsiteX3" fmla="*/ 2148520 w 2157159"/>
              <a:gd name="connsiteY3" fmla="*/ 1844355 h 1904592"/>
              <a:gd name="connsiteX4" fmla="*/ 2139327 w 2157159"/>
              <a:gd name="connsiteY4" fmla="*/ 1904592 h 1904592"/>
              <a:gd name="connsiteX5" fmla="*/ 1284060 w 2157159"/>
              <a:gd name="connsiteY5" fmla="*/ 1904592 h 1904592"/>
              <a:gd name="connsiteX6" fmla="*/ 1303526 w 2157159"/>
              <a:gd name="connsiteY6" fmla="*/ 1841884 h 1904592"/>
              <a:gd name="connsiteX7" fmla="*/ 1320523 w 2157159"/>
              <a:gd name="connsiteY7" fmla="*/ 1673272 h 1904592"/>
              <a:gd name="connsiteX8" fmla="*/ 483887 w 2157159"/>
              <a:gd name="connsiteY8" fmla="*/ 836636 h 1904592"/>
              <a:gd name="connsiteX9" fmla="*/ 16116 w 2157159"/>
              <a:gd name="connsiteY9" fmla="*/ 979521 h 1904592"/>
              <a:gd name="connsiteX10" fmla="*/ 0 w 2157159"/>
              <a:gd name="connsiteY10" fmla="*/ 992818 h 1904592"/>
              <a:gd name="connsiteX11" fmla="*/ 0 w 2157159"/>
              <a:gd name="connsiteY11" fmla="*/ 574765 h 1904592"/>
              <a:gd name="connsiteX12" fmla="*/ 146664 w 2157159"/>
              <a:gd name="connsiteY12" fmla="*/ 33995 h 1904592"/>
              <a:gd name="connsiteX13" fmla="*/ 483887 w 2157159"/>
              <a:gd name="connsiteY13" fmla="*/ 0 h 1904592"/>
              <a:gd name="connsiteX0" fmla="*/ 483887 w 2157159"/>
              <a:gd name="connsiteY0" fmla="*/ 0 h 1904592"/>
              <a:gd name="connsiteX1" fmla="*/ 1653298 w 2157159"/>
              <a:gd name="connsiteY1" fmla="*/ 482345 h 1904592"/>
              <a:gd name="connsiteX2" fmla="*/ 2157159 w 2157159"/>
              <a:gd name="connsiteY2" fmla="*/ 1673272 h 1904592"/>
              <a:gd name="connsiteX3" fmla="*/ 2148520 w 2157159"/>
              <a:gd name="connsiteY3" fmla="*/ 1844355 h 1904592"/>
              <a:gd name="connsiteX4" fmla="*/ 2139327 w 2157159"/>
              <a:gd name="connsiteY4" fmla="*/ 1904592 h 1904592"/>
              <a:gd name="connsiteX5" fmla="*/ 1284060 w 2157159"/>
              <a:gd name="connsiteY5" fmla="*/ 1904592 h 1904592"/>
              <a:gd name="connsiteX6" fmla="*/ 1303526 w 2157159"/>
              <a:gd name="connsiteY6" fmla="*/ 1841884 h 1904592"/>
              <a:gd name="connsiteX7" fmla="*/ 1320523 w 2157159"/>
              <a:gd name="connsiteY7" fmla="*/ 1673272 h 1904592"/>
              <a:gd name="connsiteX8" fmla="*/ 483887 w 2157159"/>
              <a:gd name="connsiteY8" fmla="*/ 836636 h 1904592"/>
              <a:gd name="connsiteX9" fmla="*/ 16116 w 2157159"/>
              <a:gd name="connsiteY9" fmla="*/ 979521 h 1904592"/>
              <a:gd name="connsiteX10" fmla="*/ 0 w 2157159"/>
              <a:gd name="connsiteY10" fmla="*/ 992818 h 1904592"/>
              <a:gd name="connsiteX11" fmla="*/ 0 w 2157159"/>
              <a:gd name="connsiteY11" fmla="*/ 574765 h 1904592"/>
              <a:gd name="connsiteX12" fmla="*/ 483887 w 2157159"/>
              <a:gd name="connsiteY12" fmla="*/ 0 h 1904592"/>
              <a:gd name="connsiteX0" fmla="*/ 0 w 2157159"/>
              <a:gd name="connsiteY0" fmla="*/ 92420 h 1422247"/>
              <a:gd name="connsiteX1" fmla="*/ 1653298 w 2157159"/>
              <a:gd name="connsiteY1" fmla="*/ 0 h 1422247"/>
              <a:gd name="connsiteX2" fmla="*/ 2157159 w 2157159"/>
              <a:gd name="connsiteY2" fmla="*/ 1190927 h 1422247"/>
              <a:gd name="connsiteX3" fmla="*/ 2148520 w 2157159"/>
              <a:gd name="connsiteY3" fmla="*/ 1362010 h 1422247"/>
              <a:gd name="connsiteX4" fmla="*/ 2139327 w 2157159"/>
              <a:gd name="connsiteY4" fmla="*/ 1422247 h 1422247"/>
              <a:gd name="connsiteX5" fmla="*/ 1284060 w 2157159"/>
              <a:gd name="connsiteY5" fmla="*/ 1422247 h 1422247"/>
              <a:gd name="connsiteX6" fmla="*/ 1303526 w 2157159"/>
              <a:gd name="connsiteY6" fmla="*/ 1359539 h 1422247"/>
              <a:gd name="connsiteX7" fmla="*/ 1320523 w 2157159"/>
              <a:gd name="connsiteY7" fmla="*/ 1190927 h 1422247"/>
              <a:gd name="connsiteX8" fmla="*/ 483887 w 2157159"/>
              <a:gd name="connsiteY8" fmla="*/ 354291 h 1422247"/>
              <a:gd name="connsiteX9" fmla="*/ 16116 w 2157159"/>
              <a:gd name="connsiteY9" fmla="*/ 497176 h 1422247"/>
              <a:gd name="connsiteX10" fmla="*/ 0 w 2157159"/>
              <a:gd name="connsiteY10" fmla="*/ 510473 h 1422247"/>
              <a:gd name="connsiteX11" fmla="*/ 0 w 2157159"/>
              <a:gd name="connsiteY11" fmla="*/ 92420 h 1422247"/>
              <a:gd name="connsiteX0" fmla="*/ 0 w 2157159"/>
              <a:gd name="connsiteY0" fmla="*/ 92420 h 1422247"/>
              <a:gd name="connsiteX1" fmla="*/ 1653298 w 2157159"/>
              <a:gd name="connsiteY1" fmla="*/ 0 h 1422247"/>
              <a:gd name="connsiteX2" fmla="*/ 2157159 w 2157159"/>
              <a:gd name="connsiteY2" fmla="*/ 1190927 h 1422247"/>
              <a:gd name="connsiteX3" fmla="*/ 2148520 w 2157159"/>
              <a:gd name="connsiteY3" fmla="*/ 1362010 h 1422247"/>
              <a:gd name="connsiteX4" fmla="*/ 2139327 w 2157159"/>
              <a:gd name="connsiteY4" fmla="*/ 1422247 h 1422247"/>
              <a:gd name="connsiteX5" fmla="*/ 1284060 w 2157159"/>
              <a:gd name="connsiteY5" fmla="*/ 1422247 h 1422247"/>
              <a:gd name="connsiteX6" fmla="*/ 1303526 w 2157159"/>
              <a:gd name="connsiteY6" fmla="*/ 1359539 h 1422247"/>
              <a:gd name="connsiteX7" fmla="*/ 1320523 w 2157159"/>
              <a:gd name="connsiteY7" fmla="*/ 1190927 h 1422247"/>
              <a:gd name="connsiteX8" fmla="*/ 483887 w 2157159"/>
              <a:gd name="connsiteY8" fmla="*/ 354291 h 1422247"/>
              <a:gd name="connsiteX9" fmla="*/ 16116 w 2157159"/>
              <a:gd name="connsiteY9" fmla="*/ 497176 h 1422247"/>
              <a:gd name="connsiteX10" fmla="*/ 0 w 2157159"/>
              <a:gd name="connsiteY10" fmla="*/ 510473 h 1422247"/>
              <a:gd name="connsiteX11" fmla="*/ 0 w 2157159"/>
              <a:gd name="connsiteY11" fmla="*/ 92420 h 1422247"/>
              <a:gd name="connsiteX0" fmla="*/ 0 w 2157159"/>
              <a:gd name="connsiteY0" fmla="*/ 92420 h 1422247"/>
              <a:gd name="connsiteX1" fmla="*/ 1653298 w 2157159"/>
              <a:gd name="connsiteY1" fmla="*/ 0 h 1422247"/>
              <a:gd name="connsiteX2" fmla="*/ 2157159 w 2157159"/>
              <a:gd name="connsiteY2" fmla="*/ 1190927 h 1422247"/>
              <a:gd name="connsiteX3" fmla="*/ 2148520 w 2157159"/>
              <a:gd name="connsiteY3" fmla="*/ 1362010 h 1422247"/>
              <a:gd name="connsiteX4" fmla="*/ 2139327 w 2157159"/>
              <a:gd name="connsiteY4" fmla="*/ 1422247 h 1422247"/>
              <a:gd name="connsiteX5" fmla="*/ 1284060 w 2157159"/>
              <a:gd name="connsiteY5" fmla="*/ 1422247 h 1422247"/>
              <a:gd name="connsiteX6" fmla="*/ 1303526 w 2157159"/>
              <a:gd name="connsiteY6" fmla="*/ 1359539 h 1422247"/>
              <a:gd name="connsiteX7" fmla="*/ 1320523 w 2157159"/>
              <a:gd name="connsiteY7" fmla="*/ 1190927 h 1422247"/>
              <a:gd name="connsiteX8" fmla="*/ 483887 w 2157159"/>
              <a:gd name="connsiteY8" fmla="*/ 354291 h 1422247"/>
              <a:gd name="connsiteX9" fmla="*/ 16116 w 2157159"/>
              <a:gd name="connsiteY9" fmla="*/ 497176 h 1422247"/>
              <a:gd name="connsiteX10" fmla="*/ 0 w 2157159"/>
              <a:gd name="connsiteY10" fmla="*/ 510473 h 1422247"/>
              <a:gd name="connsiteX11" fmla="*/ 0 w 2157159"/>
              <a:gd name="connsiteY11" fmla="*/ 92420 h 1422247"/>
              <a:gd name="connsiteX0" fmla="*/ 0 w 2157159"/>
              <a:gd name="connsiteY0" fmla="*/ 93161 h 1422988"/>
              <a:gd name="connsiteX1" fmla="*/ 1653298 w 2157159"/>
              <a:gd name="connsiteY1" fmla="*/ 741 h 1422988"/>
              <a:gd name="connsiteX2" fmla="*/ 2157159 w 2157159"/>
              <a:gd name="connsiteY2" fmla="*/ 1191668 h 1422988"/>
              <a:gd name="connsiteX3" fmla="*/ 2148520 w 2157159"/>
              <a:gd name="connsiteY3" fmla="*/ 1362751 h 1422988"/>
              <a:gd name="connsiteX4" fmla="*/ 2139327 w 2157159"/>
              <a:gd name="connsiteY4" fmla="*/ 1422988 h 1422988"/>
              <a:gd name="connsiteX5" fmla="*/ 1284060 w 2157159"/>
              <a:gd name="connsiteY5" fmla="*/ 1422988 h 1422988"/>
              <a:gd name="connsiteX6" fmla="*/ 1303526 w 2157159"/>
              <a:gd name="connsiteY6" fmla="*/ 1360280 h 1422988"/>
              <a:gd name="connsiteX7" fmla="*/ 1320523 w 2157159"/>
              <a:gd name="connsiteY7" fmla="*/ 1191668 h 1422988"/>
              <a:gd name="connsiteX8" fmla="*/ 483887 w 2157159"/>
              <a:gd name="connsiteY8" fmla="*/ 355032 h 1422988"/>
              <a:gd name="connsiteX9" fmla="*/ 16116 w 2157159"/>
              <a:gd name="connsiteY9" fmla="*/ 497917 h 1422988"/>
              <a:gd name="connsiteX10" fmla="*/ 0 w 2157159"/>
              <a:gd name="connsiteY10" fmla="*/ 511214 h 1422988"/>
              <a:gd name="connsiteX11" fmla="*/ 0 w 2157159"/>
              <a:gd name="connsiteY11" fmla="*/ 93161 h 1422988"/>
              <a:gd name="connsiteX0" fmla="*/ 0 w 2148520"/>
              <a:gd name="connsiteY0" fmla="*/ 93161 h 1422988"/>
              <a:gd name="connsiteX1" fmla="*/ 1653298 w 2148520"/>
              <a:gd name="connsiteY1" fmla="*/ 741 h 1422988"/>
              <a:gd name="connsiteX2" fmla="*/ 2148520 w 2148520"/>
              <a:gd name="connsiteY2" fmla="*/ 1362751 h 1422988"/>
              <a:gd name="connsiteX3" fmla="*/ 2139327 w 2148520"/>
              <a:gd name="connsiteY3" fmla="*/ 1422988 h 1422988"/>
              <a:gd name="connsiteX4" fmla="*/ 1284060 w 2148520"/>
              <a:gd name="connsiteY4" fmla="*/ 1422988 h 1422988"/>
              <a:gd name="connsiteX5" fmla="*/ 1303526 w 2148520"/>
              <a:gd name="connsiteY5" fmla="*/ 1360280 h 1422988"/>
              <a:gd name="connsiteX6" fmla="*/ 1320523 w 2148520"/>
              <a:gd name="connsiteY6" fmla="*/ 1191668 h 1422988"/>
              <a:gd name="connsiteX7" fmla="*/ 483887 w 2148520"/>
              <a:gd name="connsiteY7" fmla="*/ 355032 h 1422988"/>
              <a:gd name="connsiteX8" fmla="*/ 16116 w 2148520"/>
              <a:gd name="connsiteY8" fmla="*/ 497917 h 1422988"/>
              <a:gd name="connsiteX9" fmla="*/ 0 w 2148520"/>
              <a:gd name="connsiteY9" fmla="*/ 511214 h 1422988"/>
              <a:gd name="connsiteX10" fmla="*/ 0 w 2148520"/>
              <a:gd name="connsiteY10" fmla="*/ 93161 h 1422988"/>
              <a:gd name="connsiteX0" fmla="*/ 0 w 2148520"/>
              <a:gd name="connsiteY0" fmla="*/ 93161 h 1422988"/>
              <a:gd name="connsiteX1" fmla="*/ 1653298 w 2148520"/>
              <a:gd name="connsiteY1" fmla="*/ 741 h 1422988"/>
              <a:gd name="connsiteX2" fmla="*/ 2148520 w 2148520"/>
              <a:gd name="connsiteY2" fmla="*/ 1362751 h 1422988"/>
              <a:gd name="connsiteX3" fmla="*/ 2139327 w 2148520"/>
              <a:gd name="connsiteY3" fmla="*/ 1422988 h 1422988"/>
              <a:gd name="connsiteX4" fmla="*/ 1284060 w 2148520"/>
              <a:gd name="connsiteY4" fmla="*/ 1422988 h 1422988"/>
              <a:gd name="connsiteX5" fmla="*/ 1303526 w 2148520"/>
              <a:gd name="connsiteY5" fmla="*/ 1360280 h 1422988"/>
              <a:gd name="connsiteX6" fmla="*/ 1320523 w 2148520"/>
              <a:gd name="connsiteY6" fmla="*/ 1191668 h 1422988"/>
              <a:gd name="connsiteX7" fmla="*/ 483887 w 2148520"/>
              <a:gd name="connsiteY7" fmla="*/ 355032 h 1422988"/>
              <a:gd name="connsiteX8" fmla="*/ 16116 w 2148520"/>
              <a:gd name="connsiteY8" fmla="*/ 497917 h 1422988"/>
              <a:gd name="connsiteX9" fmla="*/ 0 w 2148520"/>
              <a:gd name="connsiteY9" fmla="*/ 511214 h 1422988"/>
              <a:gd name="connsiteX10" fmla="*/ 0 w 2148520"/>
              <a:gd name="connsiteY10" fmla="*/ 93161 h 1422988"/>
              <a:gd name="connsiteX0" fmla="*/ 0 w 2150736"/>
              <a:gd name="connsiteY0" fmla="*/ 93161 h 1422988"/>
              <a:gd name="connsiteX1" fmla="*/ 1653298 w 2150736"/>
              <a:gd name="connsiteY1" fmla="*/ 741 h 1422988"/>
              <a:gd name="connsiteX2" fmla="*/ 2139327 w 2150736"/>
              <a:gd name="connsiteY2" fmla="*/ 1422988 h 1422988"/>
              <a:gd name="connsiteX3" fmla="*/ 1284060 w 2150736"/>
              <a:gd name="connsiteY3" fmla="*/ 1422988 h 1422988"/>
              <a:gd name="connsiteX4" fmla="*/ 1303526 w 2150736"/>
              <a:gd name="connsiteY4" fmla="*/ 1360280 h 1422988"/>
              <a:gd name="connsiteX5" fmla="*/ 1320523 w 2150736"/>
              <a:gd name="connsiteY5" fmla="*/ 1191668 h 1422988"/>
              <a:gd name="connsiteX6" fmla="*/ 483887 w 2150736"/>
              <a:gd name="connsiteY6" fmla="*/ 355032 h 1422988"/>
              <a:gd name="connsiteX7" fmla="*/ 16116 w 2150736"/>
              <a:gd name="connsiteY7" fmla="*/ 497917 h 1422988"/>
              <a:gd name="connsiteX8" fmla="*/ 0 w 2150736"/>
              <a:gd name="connsiteY8" fmla="*/ 511214 h 1422988"/>
              <a:gd name="connsiteX9" fmla="*/ 0 w 2150736"/>
              <a:gd name="connsiteY9" fmla="*/ 93161 h 1422988"/>
              <a:gd name="connsiteX0" fmla="*/ 0 w 2152293"/>
              <a:gd name="connsiteY0" fmla="*/ 93161 h 1422988"/>
              <a:gd name="connsiteX1" fmla="*/ 1653298 w 2152293"/>
              <a:gd name="connsiteY1" fmla="*/ 741 h 1422988"/>
              <a:gd name="connsiteX2" fmla="*/ 2139327 w 2152293"/>
              <a:gd name="connsiteY2" fmla="*/ 1422988 h 1422988"/>
              <a:gd name="connsiteX3" fmla="*/ 1284060 w 2152293"/>
              <a:gd name="connsiteY3" fmla="*/ 1422988 h 1422988"/>
              <a:gd name="connsiteX4" fmla="*/ 1303526 w 2152293"/>
              <a:gd name="connsiteY4" fmla="*/ 1360280 h 1422988"/>
              <a:gd name="connsiteX5" fmla="*/ 1320523 w 2152293"/>
              <a:gd name="connsiteY5" fmla="*/ 1191668 h 1422988"/>
              <a:gd name="connsiteX6" fmla="*/ 483887 w 2152293"/>
              <a:gd name="connsiteY6" fmla="*/ 355032 h 1422988"/>
              <a:gd name="connsiteX7" fmla="*/ 16116 w 2152293"/>
              <a:gd name="connsiteY7" fmla="*/ 497917 h 1422988"/>
              <a:gd name="connsiteX8" fmla="*/ 0 w 2152293"/>
              <a:gd name="connsiteY8" fmla="*/ 511214 h 1422988"/>
              <a:gd name="connsiteX9" fmla="*/ 0 w 2152293"/>
              <a:gd name="connsiteY9" fmla="*/ 93161 h 1422988"/>
              <a:gd name="connsiteX0" fmla="*/ 0 w 2152079"/>
              <a:gd name="connsiteY0" fmla="*/ 93161 h 1422988"/>
              <a:gd name="connsiteX1" fmla="*/ 1653298 w 2152079"/>
              <a:gd name="connsiteY1" fmla="*/ 741 h 1422988"/>
              <a:gd name="connsiteX2" fmla="*/ 2139327 w 2152079"/>
              <a:gd name="connsiteY2" fmla="*/ 1422988 h 1422988"/>
              <a:gd name="connsiteX3" fmla="*/ 1284060 w 2152079"/>
              <a:gd name="connsiteY3" fmla="*/ 1422988 h 1422988"/>
              <a:gd name="connsiteX4" fmla="*/ 1303526 w 2152079"/>
              <a:gd name="connsiteY4" fmla="*/ 1360280 h 1422988"/>
              <a:gd name="connsiteX5" fmla="*/ 1320523 w 2152079"/>
              <a:gd name="connsiteY5" fmla="*/ 1191668 h 1422988"/>
              <a:gd name="connsiteX6" fmla="*/ 483887 w 2152079"/>
              <a:gd name="connsiteY6" fmla="*/ 355032 h 1422988"/>
              <a:gd name="connsiteX7" fmla="*/ 16116 w 2152079"/>
              <a:gd name="connsiteY7" fmla="*/ 497917 h 1422988"/>
              <a:gd name="connsiteX8" fmla="*/ 0 w 2152079"/>
              <a:gd name="connsiteY8" fmla="*/ 511214 h 1422988"/>
              <a:gd name="connsiteX9" fmla="*/ 0 w 2152079"/>
              <a:gd name="connsiteY9" fmla="*/ 93161 h 1422988"/>
              <a:gd name="connsiteX0" fmla="*/ 0 w 2152079"/>
              <a:gd name="connsiteY0" fmla="*/ 93161 h 1422988"/>
              <a:gd name="connsiteX1" fmla="*/ 1653298 w 2152079"/>
              <a:gd name="connsiteY1" fmla="*/ 741 h 1422988"/>
              <a:gd name="connsiteX2" fmla="*/ 2139327 w 2152079"/>
              <a:gd name="connsiteY2" fmla="*/ 1422988 h 1422988"/>
              <a:gd name="connsiteX3" fmla="*/ 1284060 w 2152079"/>
              <a:gd name="connsiteY3" fmla="*/ 1422988 h 1422988"/>
              <a:gd name="connsiteX4" fmla="*/ 1303526 w 2152079"/>
              <a:gd name="connsiteY4" fmla="*/ 1360280 h 1422988"/>
              <a:gd name="connsiteX5" fmla="*/ 1320523 w 2152079"/>
              <a:gd name="connsiteY5" fmla="*/ 1191668 h 1422988"/>
              <a:gd name="connsiteX6" fmla="*/ 483887 w 2152079"/>
              <a:gd name="connsiteY6" fmla="*/ 355032 h 1422988"/>
              <a:gd name="connsiteX7" fmla="*/ 16116 w 2152079"/>
              <a:gd name="connsiteY7" fmla="*/ 497917 h 1422988"/>
              <a:gd name="connsiteX8" fmla="*/ 0 w 2152079"/>
              <a:gd name="connsiteY8" fmla="*/ 511214 h 1422988"/>
              <a:gd name="connsiteX9" fmla="*/ 0 w 2152079"/>
              <a:gd name="connsiteY9" fmla="*/ 93161 h 1422988"/>
              <a:gd name="connsiteX0" fmla="*/ 0 w 2152079"/>
              <a:gd name="connsiteY0" fmla="*/ 93161 h 1422988"/>
              <a:gd name="connsiteX1" fmla="*/ 1653298 w 2152079"/>
              <a:gd name="connsiteY1" fmla="*/ 741 h 1422988"/>
              <a:gd name="connsiteX2" fmla="*/ 2139327 w 2152079"/>
              <a:gd name="connsiteY2" fmla="*/ 1422988 h 1422988"/>
              <a:gd name="connsiteX3" fmla="*/ 1284060 w 2152079"/>
              <a:gd name="connsiteY3" fmla="*/ 1422988 h 1422988"/>
              <a:gd name="connsiteX4" fmla="*/ 1303526 w 2152079"/>
              <a:gd name="connsiteY4" fmla="*/ 1360280 h 1422988"/>
              <a:gd name="connsiteX5" fmla="*/ 1320523 w 2152079"/>
              <a:gd name="connsiteY5" fmla="*/ 1191668 h 1422988"/>
              <a:gd name="connsiteX6" fmla="*/ 483887 w 2152079"/>
              <a:gd name="connsiteY6" fmla="*/ 355032 h 1422988"/>
              <a:gd name="connsiteX7" fmla="*/ 16116 w 2152079"/>
              <a:gd name="connsiteY7" fmla="*/ 497917 h 1422988"/>
              <a:gd name="connsiteX8" fmla="*/ 0 w 2152079"/>
              <a:gd name="connsiteY8" fmla="*/ 511214 h 1422988"/>
              <a:gd name="connsiteX9" fmla="*/ 0 w 2152079"/>
              <a:gd name="connsiteY9" fmla="*/ 93161 h 1422988"/>
              <a:gd name="connsiteX0" fmla="*/ 0 w 2160459"/>
              <a:gd name="connsiteY0" fmla="*/ 93161 h 1422988"/>
              <a:gd name="connsiteX1" fmla="*/ 1653298 w 2160459"/>
              <a:gd name="connsiteY1" fmla="*/ 741 h 1422988"/>
              <a:gd name="connsiteX2" fmla="*/ 2139327 w 2160459"/>
              <a:gd name="connsiteY2" fmla="*/ 1422988 h 1422988"/>
              <a:gd name="connsiteX3" fmla="*/ 1284060 w 2160459"/>
              <a:gd name="connsiteY3" fmla="*/ 1422988 h 1422988"/>
              <a:gd name="connsiteX4" fmla="*/ 1303526 w 2160459"/>
              <a:gd name="connsiteY4" fmla="*/ 1360280 h 1422988"/>
              <a:gd name="connsiteX5" fmla="*/ 1320523 w 2160459"/>
              <a:gd name="connsiteY5" fmla="*/ 1191668 h 1422988"/>
              <a:gd name="connsiteX6" fmla="*/ 483887 w 2160459"/>
              <a:gd name="connsiteY6" fmla="*/ 355032 h 1422988"/>
              <a:gd name="connsiteX7" fmla="*/ 16116 w 2160459"/>
              <a:gd name="connsiteY7" fmla="*/ 497917 h 1422988"/>
              <a:gd name="connsiteX8" fmla="*/ 0 w 2160459"/>
              <a:gd name="connsiteY8" fmla="*/ 511214 h 1422988"/>
              <a:gd name="connsiteX9" fmla="*/ 0 w 2160459"/>
              <a:gd name="connsiteY9" fmla="*/ 93161 h 1422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60459" h="1422988">
                <a:moveTo>
                  <a:pt x="0" y="93161"/>
                </a:moveTo>
                <a:cubicBezTo>
                  <a:pt x="597309" y="16144"/>
                  <a:pt x="1117603" y="-4393"/>
                  <a:pt x="1653298" y="741"/>
                </a:cubicBezTo>
                <a:cubicBezTo>
                  <a:pt x="2039804" y="333626"/>
                  <a:pt x="2226540" y="980568"/>
                  <a:pt x="2139327" y="1422988"/>
                </a:cubicBezTo>
                <a:lnTo>
                  <a:pt x="1284060" y="1422988"/>
                </a:lnTo>
                <a:lnTo>
                  <a:pt x="1303526" y="1360280"/>
                </a:lnTo>
                <a:cubicBezTo>
                  <a:pt x="1314670" y="1305817"/>
                  <a:pt x="1320523" y="1249426"/>
                  <a:pt x="1320523" y="1191668"/>
                </a:cubicBezTo>
                <a:cubicBezTo>
                  <a:pt x="1320523" y="729607"/>
                  <a:pt x="945948" y="355032"/>
                  <a:pt x="483887" y="355032"/>
                </a:cubicBezTo>
                <a:cubicBezTo>
                  <a:pt x="310614" y="355032"/>
                  <a:pt x="149644" y="407707"/>
                  <a:pt x="16116" y="497917"/>
                </a:cubicBezTo>
                <a:lnTo>
                  <a:pt x="0" y="511214"/>
                </a:lnTo>
                <a:lnTo>
                  <a:pt x="0" y="93161"/>
                </a:lnTo>
                <a:close/>
              </a:path>
            </a:pathLst>
          </a:custGeom>
          <a:solidFill>
            <a:srgbClr val="960000">
              <a:alpha val="14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pt-BR">
              <a:solidFill>
                <a:prstClr val="black"/>
              </a:solidFill>
            </a:endParaRPr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14643564-FB23-447A-A49C-D00C68476B9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286000" y="529425"/>
            <a:ext cx="7620000" cy="411163"/>
          </a:xfrm>
          <a:prstGeom prst="rect">
            <a:avLst/>
          </a:prstGeom>
        </p:spPr>
        <p:txBody>
          <a:bodyPr anchor="b"/>
          <a:lstStyle>
            <a:lvl1pPr marL="0" algn="ctr" defTabSz="914400" rtl="0" eaLnBrk="1" latinLnBrk="0" hangingPunct="1">
              <a:defRPr lang="pt-BR" sz="3200" kern="1200" spc="200" baseline="0" dirty="0">
                <a:solidFill>
                  <a:srgbClr val="E23236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r>
              <a:rPr lang="pt-BR" dirty="0"/>
              <a:t>TÍTULO</a:t>
            </a:r>
          </a:p>
        </p:txBody>
      </p:sp>
      <p:sp>
        <p:nvSpPr>
          <p:cNvPr id="11" name="Espaço Reservado para Texto 5">
            <a:extLst>
              <a:ext uri="{FF2B5EF4-FFF2-40B4-BE49-F238E27FC236}">
                <a16:creationId xmlns:a16="http://schemas.microsoft.com/office/drawing/2014/main" id="{86248FBA-2ECC-492E-806F-79B187547BB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86000" y="972824"/>
            <a:ext cx="7620000" cy="4111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spc="2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t-BR" dirty="0"/>
              <a:t>COM DESTAQUE ESPECIAL</a:t>
            </a:r>
          </a:p>
        </p:txBody>
      </p:sp>
    </p:spTree>
    <p:extLst>
      <p:ext uri="{BB962C8B-B14F-4D97-AF65-F5344CB8AC3E}">
        <p14:creationId xmlns:p14="http://schemas.microsoft.com/office/powerpoint/2010/main" val="1251770282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rma Livre: Forma 2">
            <a:extLst>
              <a:ext uri="{FF2B5EF4-FFF2-40B4-BE49-F238E27FC236}">
                <a16:creationId xmlns:a16="http://schemas.microsoft.com/office/drawing/2014/main" id="{EB830C7B-8E37-4522-8EC4-77124C99834D}"/>
              </a:ext>
            </a:extLst>
          </p:cNvPr>
          <p:cNvSpPr/>
          <p:nvPr userDrawn="1"/>
        </p:nvSpPr>
        <p:spPr>
          <a:xfrm rot="10800000">
            <a:off x="2133600" y="6187440"/>
            <a:ext cx="7924800" cy="670559"/>
          </a:xfrm>
          <a:custGeom>
            <a:avLst/>
            <a:gdLst>
              <a:gd name="connsiteX0" fmla="*/ 0 w 7924800"/>
              <a:gd name="connsiteY0" fmla="*/ 0 h 670559"/>
              <a:gd name="connsiteX1" fmla="*/ 7924800 w 7924800"/>
              <a:gd name="connsiteY1" fmla="*/ 0 h 670559"/>
              <a:gd name="connsiteX2" fmla="*/ 7924800 w 7924800"/>
              <a:gd name="connsiteY2" fmla="*/ 116408 h 670559"/>
              <a:gd name="connsiteX3" fmla="*/ 7370649 w 7924800"/>
              <a:gd name="connsiteY3" fmla="*/ 670559 h 670559"/>
              <a:gd name="connsiteX4" fmla="*/ 554151 w 7924800"/>
              <a:gd name="connsiteY4" fmla="*/ 670559 h 670559"/>
              <a:gd name="connsiteX5" fmla="*/ 0 w 7924800"/>
              <a:gd name="connsiteY5" fmla="*/ 116408 h 670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24800" h="670559">
                <a:moveTo>
                  <a:pt x="0" y="0"/>
                </a:moveTo>
                <a:lnTo>
                  <a:pt x="7924800" y="0"/>
                </a:lnTo>
                <a:lnTo>
                  <a:pt x="7924800" y="116408"/>
                </a:lnTo>
                <a:cubicBezTo>
                  <a:pt x="7924800" y="422457"/>
                  <a:pt x="7676698" y="670559"/>
                  <a:pt x="7370649" y="670559"/>
                </a:cubicBezTo>
                <a:lnTo>
                  <a:pt x="554151" y="670559"/>
                </a:lnTo>
                <a:cubicBezTo>
                  <a:pt x="248102" y="670559"/>
                  <a:pt x="0" y="422457"/>
                  <a:pt x="0" y="116408"/>
                </a:cubicBezTo>
                <a:close/>
              </a:path>
            </a:pathLst>
          </a:custGeom>
          <a:solidFill>
            <a:srgbClr val="E23236"/>
          </a:solidFill>
          <a:ln>
            <a:noFill/>
          </a:ln>
          <a:effectLst>
            <a:outerShdw blurRad="25400" dist="254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prstClr val="white"/>
              </a:solidFill>
            </a:endParaRP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70F697C9-209A-43BA-9D10-BC4E191C3BA0}"/>
              </a:ext>
            </a:extLst>
          </p:cNvPr>
          <p:cNvGrpSpPr/>
          <p:nvPr userDrawn="1"/>
        </p:nvGrpSpPr>
        <p:grpSpPr>
          <a:xfrm>
            <a:off x="5900064" y="6474794"/>
            <a:ext cx="391872" cy="77422"/>
            <a:chOff x="5795604" y="118290"/>
            <a:chExt cx="391872" cy="77422"/>
          </a:xfrm>
          <a:solidFill>
            <a:srgbClr val="B90321"/>
          </a:solidFill>
        </p:grpSpPr>
        <p:sp>
          <p:nvSpPr>
            <p:cNvPr id="5" name="Shape 18">
              <a:extLst>
                <a:ext uri="{FF2B5EF4-FFF2-40B4-BE49-F238E27FC236}">
                  <a16:creationId xmlns:a16="http://schemas.microsoft.com/office/drawing/2014/main" id="{CC2A0787-D69E-482A-9952-2DCE6F2039AA}"/>
                </a:ext>
              </a:extLst>
            </p:cNvPr>
            <p:cNvSpPr/>
            <p:nvPr/>
          </p:nvSpPr>
          <p:spPr>
            <a:xfrm>
              <a:off x="5795604" y="118290"/>
              <a:ext cx="77422" cy="77422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 sz="3200">
                <a:solidFill>
                  <a:srgbClr val="FFFFFF"/>
                </a:solidFill>
              </a:endParaRPr>
            </a:p>
          </p:txBody>
        </p:sp>
        <p:sp>
          <p:nvSpPr>
            <p:cNvPr id="6" name="Shape 19">
              <a:extLst>
                <a:ext uri="{FF2B5EF4-FFF2-40B4-BE49-F238E27FC236}">
                  <a16:creationId xmlns:a16="http://schemas.microsoft.com/office/drawing/2014/main" id="{A7B4D387-A84F-460C-B015-AFC5B6656E78}"/>
                </a:ext>
              </a:extLst>
            </p:cNvPr>
            <p:cNvSpPr/>
            <p:nvPr/>
          </p:nvSpPr>
          <p:spPr>
            <a:xfrm>
              <a:off x="5952829" y="118290"/>
              <a:ext cx="77422" cy="77422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 sz="3200">
                <a:solidFill>
                  <a:srgbClr val="FFFFFF"/>
                </a:solidFill>
              </a:endParaRPr>
            </a:p>
          </p:txBody>
        </p:sp>
        <p:sp>
          <p:nvSpPr>
            <p:cNvPr id="7" name="Shape 20">
              <a:extLst>
                <a:ext uri="{FF2B5EF4-FFF2-40B4-BE49-F238E27FC236}">
                  <a16:creationId xmlns:a16="http://schemas.microsoft.com/office/drawing/2014/main" id="{0DC9D6F5-5703-4487-9B28-B60C581845E9}"/>
                </a:ext>
              </a:extLst>
            </p:cNvPr>
            <p:cNvSpPr/>
            <p:nvPr/>
          </p:nvSpPr>
          <p:spPr>
            <a:xfrm>
              <a:off x="6110054" y="118290"/>
              <a:ext cx="77422" cy="77422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 sz="3200">
                <a:solidFill>
                  <a:srgbClr val="FFFFFF"/>
                </a:solidFill>
              </a:endParaRPr>
            </a:p>
          </p:txBody>
        </p:sp>
      </p:grpSp>
      <p:sp>
        <p:nvSpPr>
          <p:cNvPr id="8" name="Título 1">
            <a:extLst>
              <a:ext uri="{FF2B5EF4-FFF2-40B4-BE49-F238E27FC236}">
                <a16:creationId xmlns:a16="http://schemas.microsoft.com/office/drawing/2014/main" id="{6E078637-47D1-4E47-BDFF-E5F47C8176F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286000" y="529425"/>
            <a:ext cx="7620000" cy="411163"/>
          </a:xfrm>
          <a:prstGeom prst="rect">
            <a:avLst/>
          </a:prstGeom>
        </p:spPr>
        <p:txBody>
          <a:bodyPr anchor="b"/>
          <a:lstStyle>
            <a:lvl1pPr marL="0" algn="ctr" defTabSz="914400" rtl="0" eaLnBrk="1" latinLnBrk="0" hangingPunct="1">
              <a:defRPr lang="pt-BR" sz="3200" kern="1200" spc="200" baseline="0" dirty="0">
                <a:solidFill>
                  <a:srgbClr val="E23236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r>
              <a:rPr lang="pt-BR" dirty="0"/>
              <a:t>TÍTULO</a:t>
            </a:r>
          </a:p>
        </p:txBody>
      </p:sp>
      <p:sp>
        <p:nvSpPr>
          <p:cNvPr id="10" name="Espaço Reservado para Texto 5">
            <a:extLst>
              <a:ext uri="{FF2B5EF4-FFF2-40B4-BE49-F238E27FC236}">
                <a16:creationId xmlns:a16="http://schemas.microsoft.com/office/drawing/2014/main" id="{5B736190-DDAD-467E-B4A5-1A89B956676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86000" y="972824"/>
            <a:ext cx="7620000" cy="4111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spc="2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t-BR" dirty="0"/>
              <a:t>COM DESTAQUE ESPECIAL</a:t>
            </a:r>
          </a:p>
        </p:txBody>
      </p:sp>
    </p:spTree>
    <p:extLst>
      <p:ext uri="{BB962C8B-B14F-4D97-AF65-F5344CB8AC3E}">
        <p14:creationId xmlns:p14="http://schemas.microsoft.com/office/powerpoint/2010/main" val="33025643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a Livre: Forma 6">
            <a:extLst>
              <a:ext uri="{FF2B5EF4-FFF2-40B4-BE49-F238E27FC236}">
                <a16:creationId xmlns:a16="http://schemas.microsoft.com/office/drawing/2014/main" id="{D36170ED-D75D-4725-97A5-2BEFDD357737}"/>
              </a:ext>
            </a:extLst>
          </p:cNvPr>
          <p:cNvSpPr/>
          <p:nvPr userDrawn="1"/>
        </p:nvSpPr>
        <p:spPr>
          <a:xfrm>
            <a:off x="2133601" y="-1"/>
            <a:ext cx="7924800" cy="1152207"/>
          </a:xfrm>
          <a:custGeom>
            <a:avLst/>
            <a:gdLst>
              <a:gd name="connsiteX0" fmla="*/ 0 w 6449725"/>
              <a:gd name="connsiteY0" fmla="*/ 0 h 1163782"/>
              <a:gd name="connsiteX1" fmla="*/ 6449725 w 6449725"/>
              <a:gd name="connsiteY1" fmla="*/ 0 h 1163782"/>
              <a:gd name="connsiteX2" fmla="*/ 6449725 w 6449725"/>
              <a:gd name="connsiteY2" fmla="*/ 557188 h 1163782"/>
              <a:gd name="connsiteX3" fmla="*/ 5843131 w 6449725"/>
              <a:gd name="connsiteY3" fmla="*/ 1163782 h 1163782"/>
              <a:gd name="connsiteX4" fmla="*/ 606594 w 6449725"/>
              <a:gd name="connsiteY4" fmla="*/ 1163782 h 1163782"/>
              <a:gd name="connsiteX5" fmla="*/ 0 w 6449725"/>
              <a:gd name="connsiteY5" fmla="*/ 557188 h 1163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49725" h="1163782">
                <a:moveTo>
                  <a:pt x="0" y="0"/>
                </a:moveTo>
                <a:lnTo>
                  <a:pt x="6449725" y="0"/>
                </a:lnTo>
                <a:lnTo>
                  <a:pt x="6449725" y="557188"/>
                </a:lnTo>
                <a:cubicBezTo>
                  <a:pt x="6449725" y="892201"/>
                  <a:pt x="6178144" y="1163782"/>
                  <a:pt x="5843131" y="1163782"/>
                </a:cubicBezTo>
                <a:lnTo>
                  <a:pt x="606594" y="1163782"/>
                </a:lnTo>
                <a:cubicBezTo>
                  <a:pt x="271581" y="1163782"/>
                  <a:pt x="0" y="892201"/>
                  <a:pt x="0" y="557188"/>
                </a:cubicBezTo>
                <a:close/>
              </a:path>
            </a:pathLst>
          </a:custGeom>
          <a:solidFill>
            <a:srgbClr val="E232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prstClr val="white"/>
              </a:solidFill>
            </a:endParaRPr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82E42AEC-9CA0-41E8-850D-DFE13CB10AC2}"/>
              </a:ext>
            </a:extLst>
          </p:cNvPr>
          <p:cNvGrpSpPr/>
          <p:nvPr userDrawn="1"/>
        </p:nvGrpSpPr>
        <p:grpSpPr>
          <a:xfrm>
            <a:off x="5900064" y="118290"/>
            <a:ext cx="391872" cy="77422"/>
            <a:chOff x="5795604" y="118290"/>
            <a:chExt cx="391872" cy="77422"/>
          </a:xfrm>
          <a:solidFill>
            <a:srgbClr val="B90321"/>
          </a:solidFill>
        </p:grpSpPr>
        <p:sp>
          <p:nvSpPr>
            <p:cNvPr id="11" name="Shape 18">
              <a:extLst>
                <a:ext uri="{FF2B5EF4-FFF2-40B4-BE49-F238E27FC236}">
                  <a16:creationId xmlns:a16="http://schemas.microsoft.com/office/drawing/2014/main" id="{9A448202-9995-4672-8E9C-5A3950D4F33B}"/>
                </a:ext>
              </a:extLst>
            </p:cNvPr>
            <p:cNvSpPr/>
            <p:nvPr/>
          </p:nvSpPr>
          <p:spPr>
            <a:xfrm>
              <a:off x="5795604" y="118290"/>
              <a:ext cx="77422" cy="77422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 sz="3200">
                <a:solidFill>
                  <a:srgbClr val="FFFFFF"/>
                </a:solidFill>
              </a:endParaRPr>
            </a:p>
          </p:txBody>
        </p:sp>
        <p:sp>
          <p:nvSpPr>
            <p:cNvPr id="12" name="Shape 19">
              <a:extLst>
                <a:ext uri="{FF2B5EF4-FFF2-40B4-BE49-F238E27FC236}">
                  <a16:creationId xmlns:a16="http://schemas.microsoft.com/office/drawing/2014/main" id="{4F3BEC18-9C60-45F1-89DC-237495199F9F}"/>
                </a:ext>
              </a:extLst>
            </p:cNvPr>
            <p:cNvSpPr/>
            <p:nvPr/>
          </p:nvSpPr>
          <p:spPr>
            <a:xfrm>
              <a:off x="5952829" y="118290"/>
              <a:ext cx="77422" cy="77422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 sz="3200">
                <a:solidFill>
                  <a:srgbClr val="FFFFFF"/>
                </a:solidFill>
              </a:endParaRPr>
            </a:p>
          </p:txBody>
        </p:sp>
        <p:sp>
          <p:nvSpPr>
            <p:cNvPr id="13" name="Shape 20">
              <a:extLst>
                <a:ext uri="{FF2B5EF4-FFF2-40B4-BE49-F238E27FC236}">
                  <a16:creationId xmlns:a16="http://schemas.microsoft.com/office/drawing/2014/main" id="{D46FDE2C-EA4B-4C0B-9BFA-60809218A337}"/>
                </a:ext>
              </a:extLst>
            </p:cNvPr>
            <p:cNvSpPr/>
            <p:nvPr/>
          </p:nvSpPr>
          <p:spPr>
            <a:xfrm>
              <a:off x="6110054" y="118290"/>
              <a:ext cx="77422" cy="77422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 sz="3200">
                <a:solidFill>
                  <a:srgbClr val="FFFFFF"/>
                </a:solidFill>
              </a:endParaRPr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B10804E5-2607-44A6-9425-A1F8E885904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35683" y="341233"/>
            <a:ext cx="7320636" cy="411163"/>
          </a:xfrm>
          <a:prstGeom prst="rect">
            <a:avLst/>
          </a:prstGeom>
        </p:spPr>
        <p:txBody>
          <a:bodyPr anchor="b"/>
          <a:lstStyle>
            <a:lvl1pPr marL="0" algn="ctr" defTabSz="914400" rtl="0" eaLnBrk="1" latinLnBrk="0" hangingPunct="1">
              <a:defRPr lang="pt-BR" sz="2800" b="1" kern="1200" spc="200" baseline="0" dirty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pt-BR" dirty="0"/>
              <a:t>TÍTULO AQUI</a:t>
            </a:r>
          </a:p>
        </p:txBody>
      </p:sp>
      <p:sp>
        <p:nvSpPr>
          <p:cNvPr id="15" name="Espaço Reservado para Texto 5">
            <a:extLst>
              <a:ext uri="{FF2B5EF4-FFF2-40B4-BE49-F238E27FC236}">
                <a16:creationId xmlns:a16="http://schemas.microsoft.com/office/drawing/2014/main" id="{F96342F5-3FB4-490F-9638-45CC41AEBB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35681" y="705399"/>
            <a:ext cx="7320636" cy="4111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spc="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BR" dirty="0"/>
              <a:t>Colocar o subtítulo aqui</a:t>
            </a:r>
          </a:p>
        </p:txBody>
      </p:sp>
    </p:spTree>
    <p:extLst>
      <p:ext uri="{BB962C8B-B14F-4D97-AF65-F5344CB8AC3E}">
        <p14:creationId xmlns:p14="http://schemas.microsoft.com/office/powerpoint/2010/main" val="87032807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rma Livre: Forma 8">
            <a:extLst>
              <a:ext uri="{FF2B5EF4-FFF2-40B4-BE49-F238E27FC236}">
                <a16:creationId xmlns:a16="http://schemas.microsoft.com/office/drawing/2014/main" id="{B067EBC8-0D81-478B-863A-F6E6F2618745}"/>
              </a:ext>
            </a:extLst>
          </p:cNvPr>
          <p:cNvSpPr/>
          <p:nvPr userDrawn="1"/>
        </p:nvSpPr>
        <p:spPr>
          <a:xfrm>
            <a:off x="2133600" y="-3572"/>
            <a:ext cx="7924800" cy="670559"/>
          </a:xfrm>
          <a:custGeom>
            <a:avLst/>
            <a:gdLst>
              <a:gd name="connsiteX0" fmla="*/ 0 w 7924800"/>
              <a:gd name="connsiteY0" fmla="*/ 0 h 670559"/>
              <a:gd name="connsiteX1" fmla="*/ 7924800 w 7924800"/>
              <a:gd name="connsiteY1" fmla="*/ 0 h 670559"/>
              <a:gd name="connsiteX2" fmla="*/ 7924800 w 7924800"/>
              <a:gd name="connsiteY2" fmla="*/ 116408 h 670559"/>
              <a:gd name="connsiteX3" fmla="*/ 7370649 w 7924800"/>
              <a:gd name="connsiteY3" fmla="*/ 670559 h 670559"/>
              <a:gd name="connsiteX4" fmla="*/ 554151 w 7924800"/>
              <a:gd name="connsiteY4" fmla="*/ 670559 h 670559"/>
              <a:gd name="connsiteX5" fmla="*/ 0 w 7924800"/>
              <a:gd name="connsiteY5" fmla="*/ 116408 h 670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24800" h="670559">
                <a:moveTo>
                  <a:pt x="0" y="0"/>
                </a:moveTo>
                <a:lnTo>
                  <a:pt x="7924800" y="0"/>
                </a:lnTo>
                <a:lnTo>
                  <a:pt x="7924800" y="116408"/>
                </a:lnTo>
                <a:cubicBezTo>
                  <a:pt x="7924800" y="422457"/>
                  <a:pt x="7676698" y="670559"/>
                  <a:pt x="7370649" y="670559"/>
                </a:cubicBezTo>
                <a:lnTo>
                  <a:pt x="554151" y="670559"/>
                </a:lnTo>
                <a:cubicBezTo>
                  <a:pt x="248102" y="670559"/>
                  <a:pt x="0" y="422457"/>
                  <a:pt x="0" y="116408"/>
                </a:cubicBezTo>
                <a:close/>
              </a:path>
            </a:pathLst>
          </a:custGeom>
          <a:solidFill>
            <a:srgbClr val="E23236"/>
          </a:solidFill>
          <a:ln>
            <a:noFill/>
          </a:ln>
          <a:effectLst>
            <a:outerShdw blurRad="25400" dist="254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prstClr val="white"/>
              </a:solidFill>
            </a:endParaRPr>
          </a:p>
        </p:txBody>
      </p:sp>
      <p:grpSp>
        <p:nvGrpSpPr>
          <p:cNvPr id="15" name="Agrupar 14">
            <a:extLst>
              <a:ext uri="{FF2B5EF4-FFF2-40B4-BE49-F238E27FC236}">
                <a16:creationId xmlns:a16="http://schemas.microsoft.com/office/drawing/2014/main" id="{DACEC83A-5512-4546-A341-2133D090F7C7}"/>
              </a:ext>
            </a:extLst>
          </p:cNvPr>
          <p:cNvGrpSpPr/>
          <p:nvPr userDrawn="1"/>
        </p:nvGrpSpPr>
        <p:grpSpPr>
          <a:xfrm>
            <a:off x="5900064" y="114716"/>
            <a:ext cx="391872" cy="77422"/>
            <a:chOff x="5795604" y="118290"/>
            <a:chExt cx="391872" cy="77422"/>
          </a:xfrm>
          <a:solidFill>
            <a:srgbClr val="B90321"/>
          </a:solidFill>
        </p:grpSpPr>
        <p:sp>
          <p:nvSpPr>
            <p:cNvPr id="18" name="Shape 18">
              <a:extLst>
                <a:ext uri="{FF2B5EF4-FFF2-40B4-BE49-F238E27FC236}">
                  <a16:creationId xmlns:a16="http://schemas.microsoft.com/office/drawing/2014/main" id="{5ECE83BD-FAC9-43BB-938E-41067636FF4A}"/>
                </a:ext>
              </a:extLst>
            </p:cNvPr>
            <p:cNvSpPr/>
            <p:nvPr/>
          </p:nvSpPr>
          <p:spPr>
            <a:xfrm>
              <a:off x="5795604" y="118290"/>
              <a:ext cx="77422" cy="77422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 sz="3200">
                <a:solidFill>
                  <a:srgbClr val="FFFFFF"/>
                </a:solidFill>
              </a:endParaRPr>
            </a:p>
          </p:txBody>
        </p:sp>
        <p:sp>
          <p:nvSpPr>
            <p:cNvPr id="19" name="Shape 19">
              <a:extLst>
                <a:ext uri="{FF2B5EF4-FFF2-40B4-BE49-F238E27FC236}">
                  <a16:creationId xmlns:a16="http://schemas.microsoft.com/office/drawing/2014/main" id="{3A88D165-5F3E-497D-AC5F-5AD40B9B089A}"/>
                </a:ext>
              </a:extLst>
            </p:cNvPr>
            <p:cNvSpPr/>
            <p:nvPr/>
          </p:nvSpPr>
          <p:spPr>
            <a:xfrm>
              <a:off x="5952829" y="118290"/>
              <a:ext cx="77422" cy="77422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 sz="3200">
                <a:solidFill>
                  <a:srgbClr val="FFFFFF"/>
                </a:solidFill>
              </a:endParaRPr>
            </a:p>
          </p:txBody>
        </p:sp>
        <p:sp>
          <p:nvSpPr>
            <p:cNvPr id="20" name="Shape 20">
              <a:extLst>
                <a:ext uri="{FF2B5EF4-FFF2-40B4-BE49-F238E27FC236}">
                  <a16:creationId xmlns:a16="http://schemas.microsoft.com/office/drawing/2014/main" id="{71BDA3EB-82C2-46B2-A320-9CCACB2F3CC1}"/>
                </a:ext>
              </a:extLst>
            </p:cNvPr>
            <p:cNvSpPr/>
            <p:nvPr/>
          </p:nvSpPr>
          <p:spPr>
            <a:xfrm>
              <a:off x="6110054" y="118290"/>
              <a:ext cx="77422" cy="77422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 sz="3200">
                <a:solidFill>
                  <a:srgbClr val="FFFFFF"/>
                </a:solidFill>
              </a:endParaRPr>
            </a:p>
          </p:txBody>
        </p:sp>
      </p:grpSp>
      <p:sp>
        <p:nvSpPr>
          <p:cNvPr id="21" name="Título 1">
            <a:extLst>
              <a:ext uri="{FF2B5EF4-FFF2-40B4-BE49-F238E27FC236}">
                <a16:creationId xmlns:a16="http://schemas.microsoft.com/office/drawing/2014/main" id="{2062D2E3-8553-4996-ADEE-52E4D6DF25A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604740" y="172453"/>
            <a:ext cx="6982520" cy="411163"/>
          </a:xfrm>
          <a:prstGeom prst="rect">
            <a:avLst/>
          </a:prstGeom>
        </p:spPr>
        <p:txBody>
          <a:bodyPr anchor="b"/>
          <a:lstStyle>
            <a:lvl1pPr marL="0" algn="ctr" defTabSz="914400" rtl="0" eaLnBrk="1" latinLnBrk="0" hangingPunct="1">
              <a:defRPr lang="pt-BR" sz="1800" b="1" kern="1200" spc="200" baseline="0" dirty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pt-BR" dirty="0"/>
              <a:t>TÍTULO COM DESTAQUE ESPECIAL</a:t>
            </a:r>
          </a:p>
        </p:txBody>
      </p:sp>
    </p:spTree>
    <p:extLst>
      <p:ext uri="{BB962C8B-B14F-4D97-AF65-F5344CB8AC3E}">
        <p14:creationId xmlns:p14="http://schemas.microsoft.com/office/powerpoint/2010/main" val="3697936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</p:spTree>
    <p:extLst>
      <p:ext uri="{BB962C8B-B14F-4D97-AF65-F5344CB8AC3E}">
        <p14:creationId xmlns:p14="http://schemas.microsoft.com/office/powerpoint/2010/main" val="303975794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911475" y="6589486"/>
            <a:ext cx="1136650" cy="268514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Montserrat Semi Bold" panose="00000700000000000000" pitchFamily="50" charset="0"/>
              </a:defRPr>
            </a:lvl1pPr>
          </a:lstStyle>
          <a:p>
            <a:fld id="{7A8E878C-092D-4275-AF38-F938F3C26FF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91625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F7A5D-3C35-4436-8032-D2A5CBB6F8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212142-7264-481A-9A88-9426FFC5E26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984702-1720-49D4-B9A8-4BB83CD837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C65BA0-BBF0-4F20-BBD6-AEDFFE6232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EAB819-93A5-4D8B-9B9F-CDB6C47940D5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27/08/2023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A46498-03BF-4F9B-A002-791D805F6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F18C24-B1B8-482E-BCBF-13AA373B8F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D29495-24DB-4AA3-AE0B-30A41C69538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7A5A2A9-23B9-4184-B767-37CC3E4577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67813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621900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1C8EC6-5215-4F09-B0F8-EE83993A28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41D411-FFBA-4AEE-9B49-6AACF162DF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DE1D84-1EFF-4E73-A7F8-C6C9642294D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EAB819-93A5-4D8B-9B9F-CDB6C47940D5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27/08/2023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CD888C-4A6C-4D11-A073-548A27065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75843F-10E2-4BB0-AC48-15445DA411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D29495-24DB-4AA3-AE0B-30A41C69538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BE25607-AB3B-41BE-8B9C-EDFF45A723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17738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4C8607-FA4A-45A9-A020-049237AE46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277D56-10A1-432E-9D17-AC09092C14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4C7584C-20E8-4420-99F8-7547B4816C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424A57-2DE7-4A19-8B4E-75B84060B3C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EAB819-93A5-4D8B-9B9F-CDB6C47940D5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27/08/2023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6FF150-BAF9-47CE-9685-7B85F89C0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8ACA8C-CA3E-48B0-ADD7-6770AC053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D29495-24DB-4AA3-AE0B-30A41C69538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A50AD5F-C26C-4145-B6B8-D66655D65F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57033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04CE75-81FC-454B-A688-41D25E6C84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36A099-4332-464E-9C8F-000EFDFB5C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EA96E2-0657-4C3C-843D-578AD67FD7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43EEB1-119A-462F-BAF1-AF22B3D546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EAB819-93A5-4D8B-9B9F-CDB6C47940D5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27/08/2023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F83780-F4EF-499F-A9B0-15D0A8278B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98F0DC-31B1-4C23-8018-FF999D1576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D29495-24DB-4AA3-AE0B-30A41C69538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93C9271-AD55-480F-8E63-7A04F62B63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2586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AC01FC-62C0-42A1-9CBC-9014A72305F9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27/08/2023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839C42-C664-4C5A-8F64-BF1CC1D1333E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9">
            <a:extLst>
              <a:ext uri="{FF2B5EF4-FFF2-40B4-BE49-F238E27FC236}">
                <a16:creationId xmlns:a16="http://schemas.microsoft.com/office/drawing/2014/main" id="{862C16D4-A462-4E92-BCC3-2F0DE3E362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8586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62C16D4-A462-4E92-BCC3-2F0DE3E362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aixaDeTexto 2"/>
          <p:cNvSpPr txBox="1"/>
          <p:nvPr userDrawn="1"/>
        </p:nvSpPr>
        <p:spPr>
          <a:xfrm>
            <a:off x="3791625" y="2631876"/>
            <a:ext cx="4608931" cy="1292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899" b="1" spc="109" dirty="0">
                <a:solidFill>
                  <a:prstClr val="white"/>
                </a:solidFill>
                <a:latin typeface="Century Gothic" panose="020B0502020202020204" pitchFamily="34" charset="0"/>
              </a:rPr>
              <a:t>TREINAMENTO</a:t>
            </a:r>
          </a:p>
          <a:p>
            <a:r>
              <a:rPr lang="pt-BR" sz="3899" spc="109" dirty="0">
                <a:solidFill>
                  <a:prstClr val="white"/>
                </a:solidFill>
                <a:latin typeface="Century Gothic" panose="020B0502020202020204" pitchFamily="34" charset="0"/>
              </a:rPr>
              <a:t>INICIAL</a:t>
            </a:r>
          </a:p>
        </p:txBody>
      </p:sp>
      <p:cxnSp>
        <p:nvCxnSpPr>
          <p:cNvPr id="4" name="Conector reto 3"/>
          <p:cNvCxnSpPr/>
          <p:nvPr userDrawn="1"/>
        </p:nvCxnSpPr>
        <p:spPr>
          <a:xfrm>
            <a:off x="3647409" y="2631876"/>
            <a:ext cx="0" cy="1517037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2">
            <a:extLst>
              <a:ext uri="{FF2B5EF4-FFF2-40B4-BE49-F238E27FC236}">
                <a16:creationId xmlns:a16="http://schemas.microsoft.com/office/drawing/2014/main" id="{21E0D9A6-7B2D-4F4A-B7AE-B021A79F5D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4167" b="67593" l="20833" r="48542">
                        <a14:foregroundMark x1="31823" y1="63241" x2="31823" y2="63241"/>
                        <a14:foregroundMark x1="35729" y1="62963" x2="35729" y2="62963"/>
                        <a14:foregroundMark x1="39583" y1="62778" x2="39583" y2="62778"/>
                        <a14:foregroundMark x1="43385" y1="63426" x2="43385" y2="63426"/>
                        <a14:foregroundMark x1="46823" y1="62963" x2="46823" y2="62963"/>
                        <a14:foregroundMark x1="38750" y1="62778" x2="38750" y2="62778"/>
                        <a14:foregroundMark x1="38854" y1="63796" x2="38854" y2="63796"/>
                        <a14:foregroundMark x1="41198" y1="47778" x2="41198" y2="47778"/>
                        <a14:foregroundMark x1="42344" y1="62963" x2="42344" y2="62963"/>
                        <a14:foregroundMark x1="27813" y1="47593" x2="27813" y2="47593"/>
                        <a14:foregroundMark x1="28698" y1="42870" x2="28698" y2="42870"/>
                        <a14:foregroundMark x1="28698" y1="42870" x2="28698" y2="42870"/>
                        <a14:foregroundMark x1="28698" y1="48241" x2="28698" y2="48241"/>
                        <a14:foregroundMark x1="28698" y1="51944" x2="28698" y2="51944"/>
                        <a14:foregroundMark x1="28490" y1="55370" x2="28490" y2="55370"/>
                        <a14:foregroundMark x1="26875" y1="56667" x2="26875" y2="56667"/>
                        <a14:foregroundMark x1="23073" y1="55648" x2="23073" y2="55648"/>
                        <a14:foregroundMark x1="22604" y1="52963" x2="22604" y2="52963"/>
                        <a14:foregroundMark x1="22604" y1="49630" x2="22604" y2="49630"/>
                        <a14:foregroundMark x1="22813" y1="47222" x2="22813" y2="47222"/>
                        <a14:foregroundMark x1="23542" y1="45556" x2="23542" y2="45556"/>
                        <a14:foregroundMark x1="24010" y1="44537" x2="24010" y2="44537"/>
                        <a14:foregroundMark x1="24688" y1="44352" x2="24688" y2="44352"/>
                        <a14:foregroundMark x1="26875" y1="44352" x2="26875" y2="44352"/>
                        <a14:foregroundMark x1="26979" y1="44352" x2="26979" y2="44352"/>
                        <a14:foregroundMark x1="40729" y1="46759" x2="40729" y2="46759"/>
                        <a14:foregroundMark x1="42083" y1="44167" x2="42083" y2="44167"/>
                        <a14:foregroundMark x1="43594" y1="43333" x2="43594" y2="43333"/>
                        <a14:foregroundMark x1="45573" y1="43333" x2="45573" y2="43333"/>
                        <a14:foregroundMark x1="40000" y1="50926" x2="40000" y2="50926"/>
                        <a14:foregroundMark x1="40365" y1="53333" x2="40365" y2="53333"/>
                        <a14:foregroundMark x1="31354" y1="63981" x2="31354" y2="63981"/>
                        <a14:foregroundMark x1="31146" y1="61574" x2="31146" y2="615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743" t="30000" r="51360" b="28039"/>
          <a:stretch/>
        </p:blipFill>
        <p:spPr>
          <a:xfrm>
            <a:off x="550662" y="2107850"/>
            <a:ext cx="3056089" cy="2413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05204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440" y="0"/>
            <a:ext cx="1217508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3509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 userDrawn="1"/>
        </p:nvPicPr>
        <p:blipFill rotWithShape="1">
          <a:blip r:embed="rId2"/>
          <a:srcRect l="39689"/>
          <a:stretch/>
        </p:blipFill>
        <p:spPr>
          <a:xfrm>
            <a:off x="1584383" y="0"/>
            <a:ext cx="12217477" cy="6858000"/>
          </a:xfrm>
          <a:prstGeom prst="rect">
            <a:avLst/>
          </a:prstGeom>
        </p:spPr>
      </p:pic>
      <p:sp>
        <p:nvSpPr>
          <p:cNvPr id="15" name="Espaço Reservado para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262592" y="1737440"/>
            <a:ext cx="6265512" cy="1331604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4798" b="1">
                <a:solidFill>
                  <a:schemeClr val="bg1"/>
                </a:solidFill>
                <a:latin typeface="Century Gothic" pitchFamily="34" charset="0"/>
              </a:defRPr>
            </a:lvl1pPr>
          </a:lstStyle>
          <a:p>
            <a:pPr lvl="0"/>
            <a:r>
              <a:rPr lang="pt-BR" dirty="0"/>
              <a:t>Clique para inserir o nome da capacitação</a:t>
            </a:r>
          </a:p>
        </p:txBody>
      </p:sp>
      <p:sp>
        <p:nvSpPr>
          <p:cNvPr id="16" name="Espaço Reservado para Texto 2"/>
          <p:cNvSpPr>
            <a:spLocks noGrp="1"/>
          </p:cNvSpPr>
          <p:nvPr>
            <p:ph type="body" sz="quarter" idx="11" hasCustomPrompt="1"/>
          </p:nvPr>
        </p:nvSpPr>
        <p:spPr>
          <a:xfrm>
            <a:off x="262594" y="3249257"/>
            <a:ext cx="5026679" cy="1331604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3598" b="1">
                <a:solidFill>
                  <a:schemeClr val="bg1"/>
                </a:solidFill>
                <a:latin typeface="Century Gothic" pitchFamily="34" charset="0"/>
              </a:defRPr>
            </a:lvl1pPr>
          </a:lstStyle>
          <a:p>
            <a:pPr lvl="0"/>
            <a:r>
              <a:rPr lang="pt-BR" dirty="0"/>
              <a:t>Clique para inserir a marca</a:t>
            </a:r>
          </a:p>
        </p:txBody>
      </p:sp>
      <p:sp>
        <p:nvSpPr>
          <p:cNvPr id="17" name="Espaço Reservado para Texto 2"/>
          <p:cNvSpPr>
            <a:spLocks noGrp="1"/>
          </p:cNvSpPr>
          <p:nvPr>
            <p:ph type="body" sz="quarter" idx="12" hasCustomPrompt="1"/>
          </p:nvPr>
        </p:nvSpPr>
        <p:spPr>
          <a:xfrm>
            <a:off x="262595" y="261381"/>
            <a:ext cx="1944468" cy="575931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1800" b="0" baseline="0">
                <a:solidFill>
                  <a:schemeClr val="bg1"/>
                </a:solidFill>
                <a:latin typeface="Century Gothic" pitchFamily="34" charset="0"/>
              </a:defRPr>
            </a:lvl1pPr>
          </a:lstStyle>
          <a:p>
            <a:pPr lvl="0"/>
            <a:r>
              <a:rPr lang="pt-BR" dirty="0"/>
              <a:t>Clique para inserir o nome da Aula. Ex.: Aula 1</a:t>
            </a:r>
          </a:p>
        </p:txBody>
      </p:sp>
      <p:sp>
        <p:nvSpPr>
          <p:cNvPr id="18" name="Espaço Reservado para Texto 2"/>
          <p:cNvSpPr>
            <a:spLocks noGrp="1"/>
          </p:cNvSpPr>
          <p:nvPr>
            <p:ph type="body" sz="quarter" idx="13" hasCustomPrompt="1"/>
          </p:nvPr>
        </p:nvSpPr>
        <p:spPr>
          <a:xfrm>
            <a:off x="262594" y="6164670"/>
            <a:ext cx="2160520" cy="359957"/>
          </a:xfrm>
          <a:prstGeom prst="rect">
            <a:avLst/>
          </a:prstGeom>
        </p:spPr>
        <p:txBody>
          <a:bodyPr anchor="t"/>
          <a:lstStyle>
            <a:lvl1pPr marL="0" indent="0" algn="l">
              <a:buFontTx/>
              <a:buNone/>
              <a:defRPr sz="1050" b="0" baseline="0">
                <a:solidFill>
                  <a:schemeClr val="bg1"/>
                </a:solidFill>
                <a:latin typeface="Century Gothic" pitchFamily="34" charset="0"/>
              </a:defRPr>
            </a:lvl1pPr>
          </a:lstStyle>
          <a:p>
            <a:pPr lvl="0"/>
            <a:r>
              <a:rPr lang="pt-BR" dirty="0"/>
              <a:t>Clique para inserir a versão do material</a:t>
            </a:r>
          </a:p>
        </p:txBody>
      </p:sp>
      <p:pic>
        <p:nvPicPr>
          <p:cNvPr id="29" name="Imagem 28"/>
          <p:cNvPicPr>
            <a:picLocks noChangeAspect="1"/>
          </p:cNvPicPr>
          <p:nvPr userDrawn="1"/>
        </p:nvPicPr>
        <p:blipFill rotWithShape="1">
          <a:blip r:embed="rId3"/>
          <a:srcRect l="44297" t="44493"/>
          <a:stretch/>
        </p:blipFill>
        <p:spPr>
          <a:xfrm>
            <a:off x="-25477" y="-170567"/>
            <a:ext cx="8008418" cy="7244407"/>
          </a:xfrm>
          <a:prstGeom prst="rect">
            <a:avLst/>
          </a:prstGeom>
        </p:spPr>
      </p:pic>
      <p:sp>
        <p:nvSpPr>
          <p:cNvPr id="12" name="Espaço Reservado para Texto 2"/>
          <p:cNvSpPr>
            <a:spLocks noGrp="1"/>
          </p:cNvSpPr>
          <p:nvPr>
            <p:ph type="body" sz="quarter" idx="14" hasCustomPrompt="1"/>
          </p:nvPr>
        </p:nvSpPr>
        <p:spPr>
          <a:xfrm>
            <a:off x="262592" y="1737440"/>
            <a:ext cx="6265512" cy="1331604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4799" b="1">
                <a:solidFill>
                  <a:schemeClr val="bg1"/>
                </a:solidFill>
                <a:latin typeface="Century Gothic" pitchFamily="34" charset="0"/>
              </a:defRPr>
            </a:lvl1pPr>
          </a:lstStyle>
          <a:p>
            <a:pPr lvl="0"/>
            <a:r>
              <a:rPr lang="pt-BR" dirty="0"/>
              <a:t>Clique para inserir o nome da capacitação</a:t>
            </a:r>
          </a:p>
        </p:txBody>
      </p:sp>
      <p:sp>
        <p:nvSpPr>
          <p:cNvPr id="13" name="Espaço Reservado para Texto 2"/>
          <p:cNvSpPr>
            <a:spLocks noGrp="1"/>
          </p:cNvSpPr>
          <p:nvPr>
            <p:ph type="body" sz="quarter" idx="15" hasCustomPrompt="1"/>
          </p:nvPr>
        </p:nvSpPr>
        <p:spPr>
          <a:xfrm>
            <a:off x="262593" y="3249257"/>
            <a:ext cx="5026679" cy="1331604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3599" b="1">
                <a:solidFill>
                  <a:schemeClr val="bg1"/>
                </a:solidFill>
                <a:latin typeface="Century Gothic" pitchFamily="34" charset="0"/>
              </a:defRPr>
            </a:lvl1pPr>
          </a:lstStyle>
          <a:p>
            <a:pPr lvl="0"/>
            <a:r>
              <a:rPr lang="pt-BR" dirty="0"/>
              <a:t>Clique para inserir a marca</a:t>
            </a:r>
          </a:p>
        </p:txBody>
      </p:sp>
      <p:sp>
        <p:nvSpPr>
          <p:cNvPr id="14" name="Espaço Reservado para Texto 2"/>
          <p:cNvSpPr>
            <a:spLocks noGrp="1"/>
          </p:cNvSpPr>
          <p:nvPr>
            <p:ph type="body" sz="quarter" idx="16" hasCustomPrompt="1"/>
          </p:nvPr>
        </p:nvSpPr>
        <p:spPr>
          <a:xfrm>
            <a:off x="262594" y="261381"/>
            <a:ext cx="1944468" cy="575931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1800" b="0" baseline="0">
                <a:solidFill>
                  <a:schemeClr val="bg1"/>
                </a:solidFill>
                <a:latin typeface="Century Gothic" pitchFamily="34" charset="0"/>
              </a:defRPr>
            </a:lvl1pPr>
          </a:lstStyle>
          <a:p>
            <a:pPr lvl="0"/>
            <a:r>
              <a:rPr lang="pt-BR" dirty="0"/>
              <a:t>Clique para inserir o nome da Aula. Ex.: Aula 1</a:t>
            </a:r>
          </a:p>
        </p:txBody>
      </p:sp>
      <p:sp>
        <p:nvSpPr>
          <p:cNvPr id="23" name="Espaço Reservado para Texto 2"/>
          <p:cNvSpPr>
            <a:spLocks noGrp="1"/>
          </p:cNvSpPr>
          <p:nvPr>
            <p:ph type="body" sz="quarter" idx="17" hasCustomPrompt="1"/>
          </p:nvPr>
        </p:nvSpPr>
        <p:spPr>
          <a:xfrm>
            <a:off x="262593" y="6164670"/>
            <a:ext cx="2160520" cy="359957"/>
          </a:xfrm>
          <a:prstGeom prst="rect">
            <a:avLst/>
          </a:prstGeom>
        </p:spPr>
        <p:txBody>
          <a:bodyPr anchor="t"/>
          <a:lstStyle>
            <a:lvl1pPr marL="0" indent="0" algn="l">
              <a:buFontTx/>
              <a:buNone/>
              <a:defRPr sz="1050" b="0" baseline="0">
                <a:solidFill>
                  <a:schemeClr val="bg1"/>
                </a:solidFill>
                <a:latin typeface="Century Gothic" pitchFamily="34" charset="0"/>
              </a:defRPr>
            </a:lvl1pPr>
          </a:lstStyle>
          <a:p>
            <a:pPr lvl="0"/>
            <a:r>
              <a:rPr lang="pt-BR" dirty="0"/>
              <a:t>Clique para inserir a versão do material</a:t>
            </a:r>
          </a:p>
        </p:txBody>
      </p:sp>
    </p:spTree>
    <p:extLst>
      <p:ext uri="{BB962C8B-B14F-4D97-AF65-F5344CB8AC3E}">
        <p14:creationId xmlns:p14="http://schemas.microsoft.com/office/powerpoint/2010/main" val="623003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>
            <a:extLst>
              <a:ext uri="{FF2B5EF4-FFF2-40B4-BE49-F238E27FC236}">
                <a16:creationId xmlns:a16="http://schemas.microsoft.com/office/drawing/2014/main" id="{D9738DF2-7554-441D-9DC6-534A822891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44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48224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orma Livre: Forma 1">
            <a:extLst>
              <a:ext uri="{FF2B5EF4-FFF2-40B4-BE49-F238E27FC236}">
                <a16:creationId xmlns:a16="http://schemas.microsoft.com/office/drawing/2014/main" id="{8C5497E7-DFCA-4EDA-AB88-EDEAA54C97A6}"/>
              </a:ext>
            </a:extLst>
          </p:cNvPr>
          <p:cNvSpPr>
            <a:spLocks/>
          </p:cNvSpPr>
          <p:nvPr userDrawn="1"/>
        </p:nvSpPr>
        <p:spPr bwMode="auto">
          <a:xfrm>
            <a:off x="-23019" y="0"/>
            <a:ext cx="12215019" cy="2106962"/>
          </a:xfrm>
          <a:custGeom>
            <a:avLst/>
            <a:gdLst>
              <a:gd name="connsiteX0" fmla="*/ 2332737 w 12192894"/>
              <a:gd name="connsiteY0" fmla="*/ 4232586 h 4233188"/>
              <a:gd name="connsiteX1" fmla="*/ 9178846 w 12192894"/>
              <a:gd name="connsiteY1" fmla="*/ 3182072 h 4233188"/>
              <a:gd name="connsiteX2" fmla="*/ 12189653 w 12192894"/>
              <a:gd name="connsiteY2" fmla="*/ 3459241 h 4233188"/>
              <a:gd name="connsiteX3" fmla="*/ 12186814 w 12192894"/>
              <a:gd name="connsiteY3" fmla="*/ 277918 h 4233188"/>
              <a:gd name="connsiteX4" fmla="*/ 12185829 w 12192894"/>
              <a:gd name="connsiteY4" fmla="*/ 0 h 4233188"/>
              <a:gd name="connsiteX5" fmla="*/ 0 w 12192894"/>
              <a:gd name="connsiteY5" fmla="*/ 0 h 4233188"/>
              <a:gd name="connsiteX6" fmla="*/ 0 w 12192894"/>
              <a:gd name="connsiteY6" fmla="*/ 4092296 h 4233188"/>
              <a:gd name="connsiteX7" fmla="*/ 2332737 w 12192894"/>
              <a:gd name="connsiteY7" fmla="*/ 4232586 h 4233188"/>
              <a:gd name="connsiteX0" fmla="*/ 2358974 w 12219131"/>
              <a:gd name="connsiteY0" fmla="*/ 4232586 h 4233188"/>
              <a:gd name="connsiteX1" fmla="*/ 9205083 w 12219131"/>
              <a:gd name="connsiteY1" fmla="*/ 3182072 h 4233188"/>
              <a:gd name="connsiteX2" fmla="*/ 12215890 w 12219131"/>
              <a:gd name="connsiteY2" fmla="*/ 3459241 h 4233188"/>
              <a:gd name="connsiteX3" fmla="*/ 12213051 w 12219131"/>
              <a:gd name="connsiteY3" fmla="*/ 277918 h 4233188"/>
              <a:gd name="connsiteX4" fmla="*/ 12212066 w 12219131"/>
              <a:gd name="connsiteY4" fmla="*/ 0 h 4233188"/>
              <a:gd name="connsiteX5" fmla="*/ 26237 w 12219131"/>
              <a:gd name="connsiteY5" fmla="*/ 0 h 4233188"/>
              <a:gd name="connsiteX6" fmla="*/ 0 w 12219131"/>
              <a:gd name="connsiteY6" fmla="*/ 2047990 h 4233188"/>
              <a:gd name="connsiteX7" fmla="*/ 26237 w 12219131"/>
              <a:gd name="connsiteY7" fmla="*/ 4092296 h 4233188"/>
              <a:gd name="connsiteX8" fmla="*/ 2358974 w 12219131"/>
              <a:gd name="connsiteY8" fmla="*/ 4232586 h 4233188"/>
              <a:gd name="connsiteX0" fmla="*/ 2358974 w 12448212"/>
              <a:gd name="connsiteY0" fmla="*/ 4232586 h 4233188"/>
              <a:gd name="connsiteX1" fmla="*/ 9205083 w 12448212"/>
              <a:gd name="connsiteY1" fmla="*/ 3182072 h 4233188"/>
              <a:gd name="connsiteX2" fmla="*/ 12215890 w 12448212"/>
              <a:gd name="connsiteY2" fmla="*/ 3459241 h 4233188"/>
              <a:gd name="connsiteX3" fmla="*/ 12242801 w 12448212"/>
              <a:gd name="connsiteY3" fmla="*/ 1997190 h 4233188"/>
              <a:gd name="connsiteX4" fmla="*/ 12213051 w 12448212"/>
              <a:gd name="connsiteY4" fmla="*/ 277918 h 4233188"/>
              <a:gd name="connsiteX5" fmla="*/ 12212066 w 12448212"/>
              <a:gd name="connsiteY5" fmla="*/ 0 h 4233188"/>
              <a:gd name="connsiteX6" fmla="*/ 26237 w 12448212"/>
              <a:gd name="connsiteY6" fmla="*/ 0 h 4233188"/>
              <a:gd name="connsiteX7" fmla="*/ 0 w 12448212"/>
              <a:gd name="connsiteY7" fmla="*/ 2047990 h 4233188"/>
              <a:gd name="connsiteX8" fmla="*/ 26237 w 12448212"/>
              <a:gd name="connsiteY8" fmla="*/ 4092296 h 4233188"/>
              <a:gd name="connsiteX9" fmla="*/ 2358974 w 12448212"/>
              <a:gd name="connsiteY9" fmla="*/ 4232586 h 4233188"/>
              <a:gd name="connsiteX0" fmla="*/ 2358974 w 12242838"/>
              <a:gd name="connsiteY0" fmla="*/ 4232586 h 4233188"/>
              <a:gd name="connsiteX1" fmla="*/ 9205083 w 12242838"/>
              <a:gd name="connsiteY1" fmla="*/ 3182072 h 4233188"/>
              <a:gd name="connsiteX2" fmla="*/ 12215890 w 12242838"/>
              <a:gd name="connsiteY2" fmla="*/ 3459241 h 4233188"/>
              <a:gd name="connsiteX3" fmla="*/ 12242801 w 12242838"/>
              <a:gd name="connsiteY3" fmla="*/ 1997190 h 4233188"/>
              <a:gd name="connsiteX4" fmla="*/ 12213051 w 12242838"/>
              <a:gd name="connsiteY4" fmla="*/ 277918 h 4233188"/>
              <a:gd name="connsiteX5" fmla="*/ 12212066 w 12242838"/>
              <a:gd name="connsiteY5" fmla="*/ 0 h 4233188"/>
              <a:gd name="connsiteX6" fmla="*/ 26237 w 12242838"/>
              <a:gd name="connsiteY6" fmla="*/ 0 h 4233188"/>
              <a:gd name="connsiteX7" fmla="*/ 0 w 12242838"/>
              <a:gd name="connsiteY7" fmla="*/ 2047990 h 4233188"/>
              <a:gd name="connsiteX8" fmla="*/ 26237 w 12242838"/>
              <a:gd name="connsiteY8" fmla="*/ 4092296 h 4233188"/>
              <a:gd name="connsiteX9" fmla="*/ 2358974 w 12242838"/>
              <a:gd name="connsiteY9" fmla="*/ 4232586 h 4233188"/>
              <a:gd name="connsiteX0" fmla="*/ 2358974 w 13124890"/>
              <a:gd name="connsiteY0" fmla="*/ 4232586 h 4233188"/>
              <a:gd name="connsiteX1" fmla="*/ 9205083 w 13124890"/>
              <a:gd name="connsiteY1" fmla="*/ 3182072 h 4233188"/>
              <a:gd name="connsiteX2" fmla="*/ 12215890 w 13124890"/>
              <a:gd name="connsiteY2" fmla="*/ 3459241 h 4233188"/>
              <a:gd name="connsiteX3" fmla="*/ 12242801 w 13124890"/>
              <a:gd name="connsiteY3" fmla="*/ 1997190 h 4233188"/>
              <a:gd name="connsiteX4" fmla="*/ 12212066 w 13124890"/>
              <a:gd name="connsiteY4" fmla="*/ 0 h 4233188"/>
              <a:gd name="connsiteX5" fmla="*/ 26237 w 13124890"/>
              <a:gd name="connsiteY5" fmla="*/ 0 h 4233188"/>
              <a:gd name="connsiteX6" fmla="*/ 0 w 13124890"/>
              <a:gd name="connsiteY6" fmla="*/ 2047990 h 4233188"/>
              <a:gd name="connsiteX7" fmla="*/ 26237 w 13124890"/>
              <a:gd name="connsiteY7" fmla="*/ 4092296 h 4233188"/>
              <a:gd name="connsiteX8" fmla="*/ 2358974 w 13124890"/>
              <a:gd name="connsiteY8" fmla="*/ 4232586 h 4233188"/>
              <a:gd name="connsiteX0" fmla="*/ 2358974 w 13144031"/>
              <a:gd name="connsiteY0" fmla="*/ 4232623 h 4233225"/>
              <a:gd name="connsiteX1" fmla="*/ 9205083 w 13144031"/>
              <a:gd name="connsiteY1" fmla="*/ 3182109 h 4233225"/>
              <a:gd name="connsiteX2" fmla="*/ 12215890 w 13144031"/>
              <a:gd name="connsiteY2" fmla="*/ 3459278 h 4233225"/>
              <a:gd name="connsiteX3" fmla="*/ 12242801 w 13144031"/>
              <a:gd name="connsiteY3" fmla="*/ 1997227 h 4233225"/>
              <a:gd name="connsiteX4" fmla="*/ 26237 w 13144031"/>
              <a:gd name="connsiteY4" fmla="*/ 37 h 4233225"/>
              <a:gd name="connsiteX5" fmla="*/ 0 w 13144031"/>
              <a:gd name="connsiteY5" fmla="*/ 2048027 h 4233225"/>
              <a:gd name="connsiteX6" fmla="*/ 26237 w 13144031"/>
              <a:gd name="connsiteY6" fmla="*/ 4092333 h 4233225"/>
              <a:gd name="connsiteX7" fmla="*/ 2358974 w 13144031"/>
              <a:gd name="connsiteY7" fmla="*/ 4232623 h 4233225"/>
              <a:gd name="connsiteX0" fmla="*/ 2358974 w 12247124"/>
              <a:gd name="connsiteY0" fmla="*/ 4232623 h 4233225"/>
              <a:gd name="connsiteX1" fmla="*/ 9205083 w 12247124"/>
              <a:gd name="connsiteY1" fmla="*/ 3182109 h 4233225"/>
              <a:gd name="connsiteX2" fmla="*/ 12215890 w 12247124"/>
              <a:gd name="connsiteY2" fmla="*/ 3459278 h 4233225"/>
              <a:gd name="connsiteX3" fmla="*/ 12242801 w 12247124"/>
              <a:gd name="connsiteY3" fmla="*/ 1997227 h 4233225"/>
              <a:gd name="connsiteX4" fmla="*/ 26237 w 12247124"/>
              <a:gd name="connsiteY4" fmla="*/ 37 h 4233225"/>
              <a:gd name="connsiteX5" fmla="*/ 0 w 12247124"/>
              <a:gd name="connsiteY5" fmla="*/ 2048027 h 4233225"/>
              <a:gd name="connsiteX6" fmla="*/ 26237 w 12247124"/>
              <a:gd name="connsiteY6" fmla="*/ 4092333 h 4233225"/>
              <a:gd name="connsiteX7" fmla="*/ 2358974 w 12247124"/>
              <a:gd name="connsiteY7" fmla="*/ 4232623 h 4233225"/>
              <a:gd name="connsiteX0" fmla="*/ 2358974 w 12247124"/>
              <a:gd name="connsiteY0" fmla="*/ 2429168 h 2429770"/>
              <a:gd name="connsiteX1" fmla="*/ 9205083 w 12247124"/>
              <a:gd name="connsiteY1" fmla="*/ 1378654 h 2429770"/>
              <a:gd name="connsiteX2" fmla="*/ 12215890 w 12247124"/>
              <a:gd name="connsiteY2" fmla="*/ 1655823 h 2429770"/>
              <a:gd name="connsiteX3" fmla="*/ 12242801 w 12247124"/>
              <a:gd name="connsiteY3" fmla="*/ 193772 h 2429770"/>
              <a:gd name="connsiteX4" fmla="*/ 0 w 12247124"/>
              <a:gd name="connsiteY4" fmla="*/ 244572 h 2429770"/>
              <a:gd name="connsiteX5" fmla="*/ 26237 w 12247124"/>
              <a:gd name="connsiteY5" fmla="*/ 2288878 h 2429770"/>
              <a:gd name="connsiteX6" fmla="*/ 2358974 w 12247124"/>
              <a:gd name="connsiteY6" fmla="*/ 2429168 h 2429770"/>
              <a:gd name="connsiteX0" fmla="*/ 2358974 w 12247124"/>
              <a:gd name="connsiteY0" fmla="*/ 2324865 h 2325467"/>
              <a:gd name="connsiteX1" fmla="*/ 9205083 w 12247124"/>
              <a:gd name="connsiteY1" fmla="*/ 1274351 h 2325467"/>
              <a:gd name="connsiteX2" fmla="*/ 12215890 w 12247124"/>
              <a:gd name="connsiteY2" fmla="*/ 1551520 h 2325467"/>
              <a:gd name="connsiteX3" fmla="*/ 12242801 w 12247124"/>
              <a:gd name="connsiteY3" fmla="*/ 89469 h 2325467"/>
              <a:gd name="connsiteX4" fmla="*/ 0 w 12247124"/>
              <a:gd name="connsiteY4" fmla="*/ 140269 h 2325467"/>
              <a:gd name="connsiteX5" fmla="*/ 26237 w 12247124"/>
              <a:gd name="connsiteY5" fmla="*/ 2184575 h 2325467"/>
              <a:gd name="connsiteX6" fmla="*/ 2358974 w 12247124"/>
              <a:gd name="connsiteY6" fmla="*/ 2324865 h 2325467"/>
              <a:gd name="connsiteX0" fmla="*/ 2358974 w 12247124"/>
              <a:gd name="connsiteY0" fmla="*/ 2315071 h 2315673"/>
              <a:gd name="connsiteX1" fmla="*/ 9205083 w 12247124"/>
              <a:gd name="connsiteY1" fmla="*/ 1264557 h 2315673"/>
              <a:gd name="connsiteX2" fmla="*/ 12215890 w 12247124"/>
              <a:gd name="connsiteY2" fmla="*/ 1541726 h 2315673"/>
              <a:gd name="connsiteX3" fmla="*/ 12242801 w 12247124"/>
              <a:gd name="connsiteY3" fmla="*/ 79675 h 2315673"/>
              <a:gd name="connsiteX4" fmla="*/ 0 w 12247124"/>
              <a:gd name="connsiteY4" fmla="*/ 130475 h 2315673"/>
              <a:gd name="connsiteX5" fmla="*/ 26237 w 12247124"/>
              <a:gd name="connsiteY5" fmla="*/ 2174781 h 2315673"/>
              <a:gd name="connsiteX6" fmla="*/ 2358974 w 12247124"/>
              <a:gd name="connsiteY6" fmla="*/ 2315071 h 2315673"/>
              <a:gd name="connsiteX0" fmla="*/ 2358974 w 12247124"/>
              <a:gd name="connsiteY0" fmla="*/ 2315071 h 2315673"/>
              <a:gd name="connsiteX1" fmla="*/ 9205083 w 12247124"/>
              <a:gd name="connsiteY1" fmla="*/ 1264557 h 2315673"/>
              <a:gd name="connsiteX2" fmla="*/ 12215890 w 12247124"/>
              <a:gd name="connsiteY2" fmla="*/ 1541726 h 2315673"/>
              <a:gd name="connsiteX3" fmla="*/ 12242801 w 12247124"/>
              <a:gd name="connsiteY3" fmla="*/ 79675 h 2315673"/>
              <a:gd name="connsiteX4" fmla="*/ 0 w 12247124"/>
              <a:gd name="connsiteY4" fmla="*/ 130475 h 2315673"/>
              <a:gd name="connsiteX5" fmla="*/ 5337 w 12247124"/>
              <a:gd name="connsiteY5" fmla="*/ 215061 h 2315673"/>
              <a:gd name="connsiteX6" fmla="*/ 26237 w 12247124"/>
              <a:gd name="connsiteY6" fmla="*/ 2174781 h 2315673"/>
              <a:gd name="connsiteX7" fmla="*/ 2358974 w 12247124"/>
              <a:gd name="connsiteY7" fmla="*/ 2315071 h 2315673"/>
              <a:gd name="connsiteX0" fmla="*/ 2353637 w 12241787"/>
              <a:gd name="connsiteY0" fmla="*/ 2384939 h 2385541"/>
              <a:gd name="connsiteX1" fmla="*/ 9199746 w 12241787"/>
              <a:gd name="connsiteY1" fmla="*/ 1334425 h 2385541"/>
              <a:gd name="connsiteX2" fmla="*/ 12210553 w 12241787"/>
              <a:gd name="connsiteY2" fmla="*/ 1611594 h 2385541"/>
              <a:gd name="connsiteX3" fmla="*/ 12237464 w 12241787"/>
              <a:gd name="connsiteY3" fmla="*/ 149543 h 2385541"/>
              <a:gd name="connsiteX4" fmla="*/ 0 w 12241787"/>
              <a:gd name="connsiteY4" fmla="*/ 284929 h 2385541"/>
              <a:gd name="connsiteX5" fmla="*/ 20900 w 12241787"/>
              <a:gd name="connsiteY5" fmla="*/ 2244649 h 2385541"/>
              <a:gd name="connsiteX6" fmla="*/ 2353637 w 12241787"/>
              <a:gd name="connsiteY6" fmla="*/ 2384939 h 2385541"/>
              <a:gd name="connsiteX0" fmla="*/ 2353637 w 13141430"/>
              <a:gd name="connsiteY0" fmla="*/ 2384939 h 2385541"/>
              <a:gd name="connsiteX1" fmla="*/ 9199746 w 13141430"/>
              <a:gd name="connsiteY1" fmla="*/ 1334425 h 2385541"/>
              <a:gd name="connsiteX2" fmla="*/ 12210553 w 13141430"/>
              <a:gd name="connsiteY2" fmla="*/ 1611594 h 2385541"/>
              <a:gd name="connsiteX3" fmla="*/ 12226925 w 13141430"/>
              <a:gd name="connsiteY3" fmla="*/ 278579 h 2385541"/>
              <a:gd name="connsiteX4" fmla="*/ 12237464 w 13141430"/>
              <a:gd name="connsiteY4" fmla="*/ 149543 h 2385541"/>
              <a:gd name="connsiteX5" fmla="*/ 0 w 13141430"/>
              <a:gd name="connsiteY5" fmla="*/ 284929 h 2385541"/>
              <a:gd name="connsiteX6" fmla="*/ 20900 w 13141430"/>
              <a:gd name="connsiteY6" fmla="*/ 2244649 h 2385541"/>
              <a:gd name="connsiteX7" fmla="*/ 2353637 w 13141430"/>
              <a:gd name="connsiteY7" fmla="*/ 2384939 h 2385541"/>
              <a:gd name="connsiteX0" fmla="*/ 2353637 w 13141430"/>
              <a:gd name="connsiteY0" fmla="*/ 2384939 h 2385541"/>
              <a:gd name="connsiteX1" fmla="*/ 9199746 w 13141430"/>
              <a:gd name="connsiteY1" fmla="*/ 1334425 h 2385541"/>
              <a:gd name="connsiteX2" fmla="*/ 12210553 w 13141430"/>
              <a:gd name="connsiteY2" fmla="*/ 1611594 h 2385541"/>
              <a:gd name="connsiteX3" fmla="*/ 12226925 w 13141430"/>
              <a:gd name="connsiteY3" fmla="*/ 278579 h 2385541"/>
              <a:gd name="connsiteX4" fmla="*/ 12237464 w 13141430"/>
              <a:gd name="connsiteY4" fmla="*/ 149543 h 2385541"/>
              <a:gd name="connsiteX5" fmla="*/ 0 w 13141430"/>
              <a:gd name="connsiteY5" fmla="*/ 284929 h 2385541"/>
              <a:gd name="connsiteX6" fmla="*/ 20900 w 13141430"/>
              <a:gd name="connsiteY6" fmla="*/ 2244649 h 2385541"/>
              <a:gd name="connsiteX7" fmla="*/ 2353637 w 13141430"/>
              <a:gd name="connsiteY7" fmla="*/ 2384939 h 2385541"/>
              <a:gd name="connsiteX0" fmla="*/ 2353637 w 13141430"/>
              <a:gd name="connsiteY0" fmla="*/ 2384939 h 2385541"/>
              <a:gd name="connsiteX1" fmla="*/ 9199746 w 13141430"/>
              <a:gd name="connsiteY1" fmla="*/ 1334425 h 2385541"/>
              <a:gd name="connsiteX2" fmla="*/ 12210553 w 13141430"/>
              <a:gd name="connsiteY2" fmla="*/ 1611594 h 2385541"/>
              <a:gd name="connsiteX3" fmla="*/ 12226925 w 13141430"/>
              <a:gd name="connsiteY3" fmla="*/ 278579 h 2385541"/>
              <a:gd name="connsiteX4" fmla="*/ 12237464 w 13141430"/>
              <a:gd name="connsiteY4" fmla="*/ 149543 h 2385541"/>
              <a:gd name="connsiteX5" fmla="*/ 0 w 13141430"/>
              <a:gd name="connsiteY5" fmla="*/ 284929 h 2385541"/>
              <a:gd name="connsiteX6" fmla="*/ 20900 w 13141430"/>
              <a:gd name="connsiteY6" fmla="*/ 2244649 h 2385541"/>
              <a:gd name="connsiteX7" fmla="*/ 2353637 w 13141430"/>
              <a:gd name="connsiteY7" fmla="*/ 2384939 h 2385541"/>
              <a:gd name="connsiteX0" fmla="*/ 2353637 w 13130629"/>
              <a:gd name="connsiteY0" fmla="*/ 2310463 h 2311065"/>
              <a:gd name="connsiteX1" fmla="*/ 9199746 w 13130629"/>
              <a:gd name="connsiteY1" fmla="*/ 1259949 h 2311065"/>
              <a:gd name="connsiteX2" fmla="*/ 12210553 w 13130629"/>
              <a:gd name="connsiteY2" fmla="*/ 1537118 h 2311065"/>
              <a:gd name="connsiteX3" fmla="*/ 12226925 w 13130629"/>
              <a:gd name="connsiteY3" fmla="*/ 204103 h 2311065"/>
              <a:gd name="connsiteX4" fmla="*/ 0 w 13130629"/>
              <a:gd name="connsiteY4" fmla="*/ 210453 h 2311065"/>
              <a:gd name="connsiteX5" fmla="*/ 20900 w 13130629"/>
              <a:gd name="connsiteY5" fmla="*/ 2170173 h 2311065"/>
              <a:gd name="connsiteX6" fmla="*/ 2353637 w 13130629"/>
              <a:gd name="connsiteY6" fmla="*/ 2310463 h 2311065"/>
              <a:gd name="connsiteX0" fmla="*/ 2353637 w 12226962"/>
              <a:gd name="connsiteY0" fmla="*/ 3091522 h 3092124"/>
              <a:gd name="connsiteX1" fmla="*/ 9199746 w 12226962"/>
              <a:gd name="connsiteY1" fmla="*/ 2041008 h 3092124"/>
              <a:gd name="connsiteX2" fmla="*/ 12210553 w 12226962"/>
              <a:gd name="connsiteY2" fmla="*/ 2318177 h 3092124"/>
              <a:gd name="connsiteX3" fmla="*/ 12226925 w 12226962"/>
              <a:gd name="connsiteY3" fmla="*/ 985162 h 3092124"/>
              <a:gd name="connsiteX4" fmla="*/ 0 w 12226962"/>
              <a:gd name="connsiteY4" fmla="*/ 991512 h 3092124"/>
              <a:gd name="connsiteX5" fmla="*/ 20900 w 12226962"/>
              <a:gd name="connsiteY5" fmla="*/ 2951232 h 3092124"/>
              <a:gd name="connsiteX6" fmla="*/ 2353637 w 12226962"/>
              <a:gd name="connsiteY6" fmla="*/ 3091522 h 3092124"/>
              <a:gd name="connsiteX0" fmla="*/ 2353637 w 12226962"/>
              <a:gd name="connsiteY0" fmla="*/ 3091522 h 3092124"/>
              <a:gd name="connsiteX1" fmla="*/ 9199746 w 12226962"/>
              <a:gd name="connsiteY1" fmla="*/ 2041008 h 3092124"/>
              <a:gd name="connsiteX2" fmla="*/ 12210553 w 12226962"/>
              <a:gd name="connsiteY2" fmla="*/ 2318177 h 3092124"/>
              <a:gd name="connsiteX3" fmla="*/ 12226925 w 12226962"/>
              <a:gd name="connsiteY3" fmla="*/ 985162 h 3092124"/>
              <a:gd name="connsiteX4" fmla="*/ 0 w 12226962"/>
              <a:gd name="connsiteY4" fmla="*/ 991512 h 3092124"/>
              <a:gd name="connsiteX5" fmla="*/ 20900 w 12226962"/>
              <a:gd name="connsiteY5" fmla="*/ 2951232 h 3092124"/>
              <a:gd name="connsiteX6" fmla="*/ 2353637 w 12226962"/>
              <a:gd name="connsiteY6" fmla="*/ 3091522 h 3092124"/>
              <a:gd name="connsiteX0" fmla="*/ 2353637 w 12226925"/>
              <a:gd name="connsiteY0" fmla="*/ 2247819 h 2248421"/>
              <a:gd name="connsiteX1" fmla="*/ 9199746 w 12226925"/>
              <a:gd name="connsiteY1" fmla="*/ 1197305 h 2248421"/>
              <a:gd name="connsiteX2" fmla="*/ 12210553 w 12226925"/>
              <a:gd name="connsiteY2" fmla="*/ 1474474 h 2248421"/>
              <a:gd name="connsiteX3" fmla="*/ 12226925 w 12226925"/>
              <a:gd name="connsiteY3" fmla="*/ 141459 h 2248421"/>
              <a:gd name="connsiteX4" fmla="*/ 0 w 12226925"/>
              <a:gd name="connsiteY4" fmla="*/ 147809 h 2248421"/>
              <a:gd name="connsiteX5" fmla="*/ 20900 w 12226925"/>
              <a:gd name="connsiteY5" fmla="*/ 2107529 h 2248421"/>
              <a:gd name="connsiteX6" fmla="*/ 2353637 w 12226925"/>
              <a:gd name="connsiteY6" fmla="*/ 2247819 h 2248421"/>
              <a:gd name="connsiteX0" fmla="*/ 2353637 w 12226925"/>
              <a:gd name="connsiteY0" fmla="*/ 2106360 h 2106962"/>
              <a:gd name="connsiteX1" fmla="*/ 9199746 w 12226925"/>
              <a:gd name="connsiteY1" fmla="*/ 1055846 h 2106962"/>
              <a:gd name="connsiteX2" fmla="*/ 12210553 w 12226925"/>
              <a:gd name="connsiteY2" fmla="*/ 1333015 h 2106962"/>
              <a:gd name="connsiteX3" fmla="*/ 12226925 w 12226925"/>
              <a:gd name="connsiteY3" fmla="*/ 0 h 2106962"/>
              <a:gd name="connsiteX4" fmla="*/ 0 w 12226925"/>
              <a:gd name="connsiteY4" fmla="*/ 6350 h 2106962"/>
              <a:gd name="connsiteX5" fmla="*/ 20900 w 12226925"/>
              <a:gd name="connsiteY5" fmla="*/ 1966070 h 2106962"/>
              <a:gd name="connsiteX6" fmla="*/ 2353637 w 12226925"/>
              <a:gd name="connsiteY6" fmla="*/ 2106360 h 2106962"/>
              <a:gd name="connsiteX0" fmla="*/ 2341731 w 12215019"/>
              <a:gd name="connsiteY0" fmla="*/ 2106360 h 2106962"/>
              <a:gd name="connsiteX1" fmla="*/ 9187840 w 12215019"/>
              <a:gd name="connsiteY1" fmla="*/ 1055846 h 2106962"/>
              <a:gd name="connsiteX2" fmla="*/ 12198647 w 12215019"/>
              <a:gd name="connsiteY2" fmla="*/ 1333015 h 2106962"/>
              <a:gd name="connsiteX3" fmla="*/ 12215019 w 12215019"/>
              <a:gd name="connsiteY3" fmla="*/ 0 h 2106962"/>
              <a:gd name="connsiteX4" fmla="*/ 0 w 12215019"/>
              <a:gd name="connsiteY4" fmla="*/ 1587 h 2106962"/>
              <a:gd name="connsiteX5" fmla="*/ 8994 w 12215019"/>
              <a:gd name="connsiteY5" fmla="*/ 1966070 h 2106962"/>
              <a:gd name="connsiteX6" fmla="*/ 2341731 w 12215019"/>
              <a:gd name="connsiteY6" fmla="*/ 2106360 h 2106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15019" h="2106962">
                <a:moveTo>
                  <a:pt x="2341731" y="2106360"/>
                </a:moveTo>
                <a:cubicBezTo>
                  <a:pt x="5457019" y="2079838"/>
                  <a:pt x="7521005" y="1185785"/>
                  <a:pt x="9187840" y="1055846"/>
                </a:cubicBezTo>
                <a:cubicBezTo>
                  <a:pt x="10431649" y="958884"/>
                  <a:pt x="11287979" y="1112618"/>
                  <a:pt x="12198647" y="1333015"/>
                </a:cubicBezTo>
                <a:cubicBezTo>
                  <a:pt x="12214227" y="14041"/>
                  <a:pt x="12200331" y="1326011"/>
                  <a:pt x="12215019" y="0"/>
                </a:cubicBezTo>
                <a:lnTo>
                  <a:pt x="0" y="1587"/>
                </a:lnTo>
                <a:lnTo>
                  <a:pt x="8994" y="1966070"/>
                </a:lnTo>
                <a:cubicBezTo>
                  <a:pt x="847919" y="2072401"/>
                  <a:pt x="1622818" y="2112480"/>
                  <a:pt x="2341731" y="2106360"/>
                </a:cubicBezTo>
                <a:close/>
              </a:path>
            </a:pathLst>
          </a:custGeom>
          <a:solidFill>
            <a:srgbClr val="E2323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pt-BR" dirty="0"/>
          </a:p>
        </p:txBody>
      </p:sp>
      <p:sp>
        <p:nvSpPr>
          <p:cNvPr id="4" name="Retângulo 7"/>
          <p:cNvSpPr>
            <a:spLocks noChangeArrowheads="1"/>
          </p:cNvSpPr>
          <p:nvPr userDrawn="1"/>
        </p:nvSpPr>
        <p:spPr bwMode="auto">
          <a:xfrm>
            <a:off x="-317724" y="476672"/>
            <a:ext cx="878998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pt-BR" altLang="pt-BR" sz="4800" b="1" dirty="0">
                <a:solidFill>
                  <a:schemeClr val="bg1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HISTÓRIAS DA VIDA REAL</a:t>
            </a:r>
          </a:p>
        </p:txBody>
      </p:sp>
    </p:spTree>
    <p:extLst>
      <p:ext uri="{BB962C8B-B14F-4D97-AF65-F5344CB8AC3E}">
        <p14:creationId xmlns:p14="http://schemas.microsoft.com/office/powerpoint/2010/main" val="31780966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3"/>
          <p:cNvSpPr/>
          <p:nvPr userDrawn="1"/>
        </p:nvSpPr>
        <p:spPr>
          <a:xfrm>
            <a:off x="-1492250" y="-274638"/>
            <a:ext cx="13684250" cy="7453313"/>
          </a:xfrm>
          <a:prstGeom prst="rect">
            <a:avLst/>
          </a:prstGeom>
          <a:solidFill>
            <a:schemeClr val="bg1">
              <a:lumMod val="95000"/>
              <a:alpha val="7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285429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93900" y="-222250"/>
            <a:ext cx="17900650" cy="741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tângulo 2"/>
          <p:cNvSpPr/>
          <p:nvPr userDrawn="1"/>
        </p:nvSpPr>
        <p:spPr>
          <a:xfrm>
            <a:off x="-1492250" y="-274638"/>
            <a:ext cx="13684250" cy="7453313"/>
          </a:xfrm>
          <a:prstGeom prst="rect">
            <a:avLst/>
          </a:prstGeom>
          <a:solidFill>
            <a:schemeClr val="bg1">
              <a:lumMod val="95000"/>
              <a:alpha val="5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srgbClr val="FFFFFF"/>
              </a:solidFill>
            </a:endParaRPr>
          </a:p>
        </p:txBody>
      </p:sp>
      <p:sp>
        <p:nvSpPr>
          <p:cNvPr id="8" name="Retângulo de cantos arredondados 7"/>
          <p:cNvSpPr/>
          <p:nvPr userDrawn="1"/>
        </p:nvSpPr>
        <p:spPr>
          <a:xfrm>
            <a:off x="4929188" y="157163"/>
            <a:ext cx="7231062" cy="6372225"/>
          </a:xfrm>
          <a:prstGeom prst="roundRect">
            <a:avLst/>
          </a:pr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white"/>
              </a:solidFill>
            </a:endParaRPr>
          </a:p>
        </p:txBody>
      </p:sp>
      <p:sp>
        <p:nvSpPr>
          <p:cNvPr id="9" name="Retângulo de cantos arredondados 8"/>
          <p:cNvSpPr/>
          <p:nvPr userDrawn="1"/>
        </p:nvSpPr>
        <p:spPr>
          <a:xfrm>
            <a:off x="4748213" y="330200"/>
            <a:ext cx="7231062" cy="6086475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white"/>
              </a:solidFill>
            </a:endParaRPr>
          </a:p>
        </p:txBody>
      </p:sp>
      <p:pic>
        <p:nvPicPr>
          <p:cNvPr id="10" name="Picture 2" descr="C:\Users\jessuca\Downloads\iStock-1009872592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07" t="10658" r="62152" b="75495"/>
          <a:stretch/>
        </p:blipFill>
        <p:spPr bwMode="auto">
          <a:xfrm>
            <a:off x="4716390" y="-36399"/>
            <a:ext cx="2085430" cy="1582561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jessuca\Downloads\iStock-1009872592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93" t="41070" r="15070" b="45213"/>
          <a:stretch/>
        </p:blipFill>
        <p:spPr bwMode="auto">
          <a:xfrm>
            <a:off x="10274740" y="5245119"/>
            <a:ext cx="1885143" cy="1585914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787459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93900" y="-222250"/>
            <a:ext cx="17900650" cy="741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tângulo 2"/>
          <p:cNvSpPr/>
          <p:nvPr userDrawn="1"/>
        </p:nvSpPr>
        <p:spPr>
          <a:xfrm>
            <a:off x="-1484313" y="-593725"/>
            <a:ext cx="13682663" cy="7451725"/>
          </a:xfrm>
          <a:prstGeom prst="rect">
            <a:avLst/>
          </a:prstGeom>
          <a:solidFill>
            <a:schemeClr val="bg1">
              <a:lumMod val="95000"/>
              <a:alpha val="5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srgbClr val="FFFFFF"/>
              </a:solidFill>
            </a:endParaRPr>
          </a:p>
        </p:txBody>
      </p:sp>
      <p:sp>
        <p:nvSpPr>
          <p:cNvPr id="4" name="Elipse 3"/>
          <p:cNvSpPr>
            <a:spLocks noChangeAspect="1"/>
          </p:cNvSpPr>
          <p:nvPr userDrawn="1"/>
        </p:nvSpPr>
        <p:spPr>
          <a:xfrm>
            <a:off x="5356225" y="322263"/>
            <a:ext cx="6721475" cy="5983287"/>
          </a:xfrm>
          <a:prstGeom prst="ellipse">
            <a:avLst/>
          </a:prstGeom>
          <a:solidFill>
            <a:schemeClr val="bg1">
              <a:alpha val="8078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white"/>
              </a:solidFill>
            </a:endParaRPr>
          </a:p>
        </p:txBody>
      </p:sp>
      <p:sp>
        <p:nvSpPr>
          <p:cNvPr id="5" name="Elipse 4"/>
          <p:cNvSpPr>
            <a:spLocks noChangeAspect="1"/>
          </p:cNvSpPr>
          <p:nvPr userDrawn="1"/>
        </p:nvSpPr>
        <p:spPr>
          <a:xfrm>
            <a:off x="5267325" y="400050"/>
            <a:ext cx="6537325" cy="5581650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white"/>
              </a:solidFill>
            </a:endParaRPr>
          </a:p>
        </p:txBody>
      </p:sp>
      <p:pic>
        <p:nvPicPr>
          <p:cNvPr id="6" name="Picture 2" descr="C:\Users\jessuca\Downloads\iStock-1009872592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28" t="42494" r="24755" b="50777"/>
          <a:stretch/>
        </p:blipFill>
        <p:spPr bwMode="auto">
          <a:xfrm>
            <a:off x="5628018" y="194641"/>
            <a:ext cx="734180" cy="63628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jessuca\Downloads\iStock-1009872592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28" t="42494" r="24755" b="50777"/>
          <a:stretch/>
        </p:blipFill>
        <p:spPr bwMode="auto">
          <a:xfrm>
            <a:off x="5030947" y="512876"/>
            <a:ext cx="440502" cy="38176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jessuca\Downloads\iStock-1009872592.jpg"/>
          <p:cNvPicPr>
            <a:picLocks noChangeAspect="1" noChangeArrowheads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28" t="42494" r="24755" b="50777"/>
          <a:stretch/>
        </p:blipFill>
        <p:spPr bwMode="auto">
          <a:xfrm>
            <a:off x="4451728" y="894643"/>
            <a:ext cx="308015" cy="26694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jessuca\Downloads\iStock-1009872592.jpg"/>
          <p:cNvPicPr>
            <a:picLocks noChangeAspect="1" noChangeArrowheads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28" t="42494" r="24755" b="50777"/>
          <a:stretch/>
        </p:blipFill>
        <p:spPr bwMode="auto">
          <a:xfrm>
            <a:off x="4080192" y="1366875"/>
            <a:ext cx="172470" cy="149473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559301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1813" y="-222250"/>
            <a:ext cx="17900651" cy="741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tângulo 2"/>
          <p:cNvSpPr/>
          <p:nvPr userDrawn="1"/>
        </p:nvSpPr>
        <p:spPr>
          <a:xfrm>
            <a:off x="-1492250" y="-274638"/>
            <a:ext cx="13684250" cy="7453313"/>
          </a:xfrm>
          <a:prstGeom prst="rect">
            <a:avLst/>
          </a:prstGeom>
          <a:solidFill>
            <a:schemeClr val="bg1">
              <a:lumMod val="95000"/>
              <a:alpha val="5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srgbClr val="FFFFFF"/>
              </a:solidFill>
            </a:endParaRPr>
          </a:p>
        </p:txBody>
      </p:sp>
      <p:sp>
        <p:nvSpPr>
          <p:cNvPr id="8" name="Retângulo de cantos arredondados 7"/>
          <p:cNvSpPr/>
          <p:nvPr userDrawn="1"/>
        </p:nvSpPr>
        <p:spPr>
          <a:xfrm>
            <a:off x="4929188" y="157163"/>
            <a:ext cx="7231062" cy="6372225"/>
          </a:xfrm>
          <a:prstGeom prst="roundRect">
            <a:avLst/>
          </a:pr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white"/>
              </a:solidFill>
            </a:endParaRPr>
          </a:p>
        </p:txBody>
      </p:sp>
      <p:sp>
        <p:nvSpPr>
          <p:cNvPr id="9" name="Retângulo de cantos arredondados 8"/>
          <p:cNvSpPr/>
          <p:nvPr userDrawn="1"/>
        </p:nvSpPr>
        <p:spPr>
          <a:xfrm>
            <a:off x="4748213" y="330200"/>
            <a:ext cx="7231062" cy="6086475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white"/>
              </a:solidFill>
            </a:endParaRPr>
          </a:p>
        </p:txBody>
      </p:sp>
      <p:pic>
        <p:nvPicPr>
          <p:cNvPr id="10" name="Picture 2" descr="C:\Users\jessuca\Downloads\iStock-1009872592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07" t="10658" r="62152" b="75495"/>
          <a:stretch/>
        </p:blipFill>
        <p:spPr bwMode="auto">
          <a:xfrm>
            <a:off x="4716390" y="-36399"/>
            <a:ext cx="2085430" cy="1582561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jessuca\Downloads\iStock-1009872592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93" t="41070" r="15070" b="45213"/>
          <a:stretch/>
        </p:blipFill>
        <p:spPr bwMode="auto">
          <a:xfrm>
            <a:off x="10274740" y="5245119"/>
            <a:ext cx="1885143" cy="1585914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882328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1813" y="-222250"/>
            <a:ext cx="17900651" cy="741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tângulo 2"/>
          <p:cNvSpPr/>
          <p:nvPr userDrawn="1"/>
        </p:nvSpPr>
        <p:spPr>
          <a:xfrm>
            <a:off x="-1492250" y="-274638"/>
            <a:ext cx="13684250" cy="7453313"/>
          </a:xfrm>
          <a:prstGeom prst="rect">
            <a:avLst/>
          </a:prstGeom>
          <a:solidFill>
            <a:schemeClr val="bg1">
              <a:lumMod val="95000"/>
              <a:alpha val="5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srgbClr val="FFFFFF"/>
              </a:solidFill>
            </a:endParaRPr>
          </a:p>
        </p:txBody>
      </p:sp>
      <p:sp>
        <p:nvSpPr>
          <p:cNvPr id="4" name="Elipse 3"/>
          <p:cNvSpPr>
            <a:spLocks noChangeAspect="1"/>
          </p:cNvSpPr>
          <p:nvPr userDrawn="1"/>
        </p:nvSpPr>
        <p:spPr>
          <a:xfrm>
            <a:off x="5356225" y="322263"/>
            <a:ext cx="6721475" cy="5983287"/>
          </a:xfrm>
          <a:prstGeom prst="ellipse">
            <a:avLst/>
          </a:prstGeom>
          <a:solidFill>
            <a:schemeClr val="bg1">
              <a:alpha val="8078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white"/>
              </a:solidFill>
            </a:endParaRPr>
          </a:p>
        </p:txBody>
      </p:sp>
      <p:sp>
        <p:nvSpPr>
          <p:cNvPr id="5" name="Elipse 4"/>
          <p:cNvSpPr>
            <a:spLocks noChangeAspect="1"/>
          </p:cNvSpPr>
          <p:nvPr userDrawn="1"/>
        </p:nvSpPr>
        <p:spPr>
          <a:xfrm>
            <a:off x="5267325" y="400050"/>
            <a:ext cx="6537325" cy="5581650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white"/>
              </a:solidFill>
            </a:endParaRPr>
          </a:p>
        </p:txBody>
      </p:sp>
      <p:pic>
        <p:nvPicPr>
          <p:cNvPr id="6" name="Picture 2" descr="C:\Users\jessuca\Downloads\iStock-1009872592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28" t="42494" r="24755" b="50777"/>
          <a:stretch/>
        </p:blipFill>
        <p:spPr bwMode="auto">
          <a:xfrm>
            <a:off x="5628018" y="194641"/>
            <a:ext cx="734180" cy="63628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jessuca\Downloads\iStock-1009872592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28" t="42494" r="24755" b="50777"/>
          <a:stretch/>
        </p:blipFill>
        <p:spPr bwMode="auto">
          <a:xfrm>
            <a:off x="5030947" y="512876"/>
            <a:ext cx="440502" cy="38176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jessuca\Downloads\iStock-1009872592.jpg"/>
          <p:cNvPicPr>
            <a:picLocks noChangeAspect="1" noChangeArrowheads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28" t="42494" r="24755" b="50777"/>
          <a:stretch/>
        </p:blipFill>
        <p:spPr bwMode="auto">
          <a:xfrm>
            <a:off x="6727571" y="194641"/>
            <a:ext cx="1044849" cy="905534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jessuca\Downloads\iStock-1009872592.jpg"/>
          <p:cNvPicPr>
            <a:picLocks noChangeAspect="1" noChangeArrowheads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28" t="42494" r="24755" b="50777"/>
          <a:stretch/>
        </p:blipFill>
        <p:spPr bwMode="auto">
          <a:xfrm>
            <a:off x="4451728" y="894643"/>
            <a:ext cx="308015" cy="26694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jessuca\Downloads\iStock-1009872592.jpg"/>
          <p:cNvPicPr>
            <a:picLocks noChangeAspect="1" noChangeArrowheads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28" t="42494" r="24755" b="50777"/>
          <a:stretch/>
        </p:blipFill>
        <p:spPr bwMode="auto">
          <a:xfrm>
            <a:off x="4080192" y="1366875"/>
            <a:ext cx="172470" cy="149473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977287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8738" y="4763"/>
            <a:ext cx="140731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3"/>
          <p:cNvSpPr/>
          <p:nvPr userDrawn="1"/>
        </p:nvSpPr>
        <p:spPr>
          <a:xfrm>
            <a:off x="-304800" y="-274638"/>
            <a:ext cx="12496800" cy="7453313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white"/>
              </a:solidFill>
            </a:endParaRPr>
          </a:p>
        </p:txBody>
      </p:sp>
      <p:sp>
        <p:nvSpPr>
          <p:cNvPr id="9" name="Retângulo de cantos arredondados 8"/>
          <p:cNvSpPr/>
          <p:nvPr userDrawn="1"/>
        </p:nvSpPr>
        <p:spPr>
          <a:xfrm>
            <a:off x="4929188" y="157163"/>
            <a:ext cx="7231062" cy="6372225"/>
          </a:xfrm>
          <a:prstGeom prst="roundRect">
            <a:avLst/>
          </a:pr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white"/>
              </a:solidFill>
            </a:endParaRPr>
          </a:p>
        </p:txBody>
      </p:sp>
      <p:sp>
        <p:nvSpPr>
          <p:cNvPr id="10" name="Retângulo de cantos arredondados 9"/>
          <p:cNvSpPr/>
          <p:nvPr userDrawn="1"/>
        </p:nvSpPr>
        <p:spPr>
          <a:xfrm>
            <a:off x="4748213" y="330200"/>
            <a:ext cx="7231062" cy="6086475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white"/>
              </a:solidFill>
            </a:endParaRPr>
          </a:p>
        </p:txBody>
      </p:sp>
      <p:pic>
        <p:nvPicPr>
          <p:cNvPr id="11" name="Picture 2" descr="C:\Users\jessuca\Downloads\iStock-1009872592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07" t="10658" r="62152" b="75495"/>
          <a:stretch/>
        </p:blipFill>
        <p:spPr bwMode="auto">
          <a:xfrm>
            <a:off x="4716390" y="-36399"/>
            <a:ext cx="2085430" cy="1582561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jessuca\Downloads\iStock-1009872592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93" t="41070" r="15070" b="45213"/>
          <a:stretch/>
        </p:blipFill>
        <p:spPr bwMode="auto">
          <a:xfrm>
            <a:off x="10274740" y="5245119"/>
            <a:ext cx="1885143" cy="1585914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184281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22225"/>
            <a:ext cx="140731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3"/>
          <p:cNvSpPr/>
          <p:nvPr userDrawn="1"/>
        </p:nvSpPr>
        <p:spPr>
          <a:xfrm>
            <a:off x="-304800" y="-274638"/>
            <a:ext cx="12496800" cy="7453313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white"/>
              </a:solidFill>
            </a:endParaRPr>
          </a:p>
        </p:txBody>
      </p:sp>
      <p:sp>
        <p:nvSpPr>
          <p:cNvPr id="9" name="Retângulo de cantos arredondados 8"/>
          <p:cNvSpPr/>
          <p:nvPr userDrawn="1"/>
        </p:nvSpPr>
        <p:spPr>
          <a:xfrm>
            <a:off x="4929188" y="157163"/>
            <a:ext cx="7231062" cy="6372225"/>
          </a:xfrm>
          <a:prstGeom prst="roundRect">
            <a:avLst/>
          </a:pr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white"/>
              </a:solidFill>
            </a:endParaRPr>
          </a:p>
        </p:txBody>
      </p:sp>
      <p:sp>
        <p:nvSpPr>
          <p:cNvPr id="10" name="Retângulo de cantos arredondados 9"/>
          <p:cNvSpPr/>
          <p:nvPr userDrawn="1"/>
        </p:nvSpPr>
        <p:spPr>
          <a:xfrm>
            <a:off x="4748213" y="330200"/>
            <a:ext cx="7231062" cy="6086475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white"/>
              </a:solidFill>
            </a:endParaRPr>
          </a:p>
        </p:txBody>
      </p:sp>
      <p:pic>
        <p:nvPicPr>
          <p:cNvPr id="11" name="Picture 2" descr="C:\Users\jessuca\Downloads\iStock-1009872592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07" t="10658" r="62152" b="75495"/>
          <a:stretch/>
        </p:blipFill>
        <p:spPr bwMode="auto">
          <a:xfrm>
            <a:off x="4716390" y="-36399"/>
            <a:ext cx="2085430" cy="1582561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jessuca\Downloads\iStock-1009872592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93" t="41070" r="15070" b="45213"/>
          <a:stretch/>
        </p:blipFill>
        <p:spPr bwMode="auto">
          <a:xfrm>
            <a:off x="10274740" y="5245119"/>
            <a:ext cx="1885143" cy="1585914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611375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jessuca\Downloads\iStock-994820870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03313" y="-304800"/>
            <a:ext cx="14398626" cy="719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3"/>
          <p:cNvSpPr/>
          <p:nvPr userDrawn="1"/>
        </p:nvSpPr>
        <p:spPr>
          <a:xfrm>
            <a:off x="-1492250" y="-274638"/>
            <a:ext cx="13684250" cy="7453313"/>
          </a:xfrm>
          <a:prstGeom prst="rect">
            <a:avLst/>
          </a:prstGeom>
          <a:solidFill>
            <a:schemeClr val="bg1">
              <a:lumMod val="95000"/>
              <a:alpha val="5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white"/>
              </a:solidFill>
            </a:endParaRPr>
          </a:p>
        </p:txBody>
      </p:sp>
      <p:sp>
        <p:nvSpPr>
          <p:cNvPr id="9" name="Retângulo de cantos arredondados 8"/>
          <p:cNvSpPr/>
          <p:nvPr userDrawn="1"/>
        </p:nvSpPr>
        <p:spPr>
          <a:xfrm>
            <a:off x="4929188" y="157163"/>
            <a:ext cx="7231062" cy="6372225"/>
          </a:xfrm>
          <a:prstGeom prst="roundRect">
            <a:avLst/>
          </a:pr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white"/>
              </a:solidFill>
            </a:endParaRPr>
          </a:p>
        </p:txBody>
      </p:sp>
      <p:sp>
        <p:nvSpPr>
          <p:cNvPr id="10" name="Retângulo de cantos arredondados 9"/>
          <p:cNvSpPr/>
          <p:nvPr userDrawn="1"/>
        </p:nvSpPr>
        <p:spPr>
          <a:xfrm>
            <a:off x="4748213" y="330200"/>
            <a:ext cx="7231062" cy="6086475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white"/>
              </a:solidFill>
            </a:endParaRPr>
          </a:p>
        </p:txBody>
      </p:sp>
      <p:pic>
        <p:nvPicPr>
          <p:cNvPr id="11" name="Picture 2" descr="C:\Users\jessuca\Downloads\iStock-1009872592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07" t="10658" r="62152" b="75495"/>
          <a:stretch/>
        </p:blipFill>
        <p:spPr bwMode="auto">
          <a:xfrm>
            <a:off x="4716390" y="-36399"/>
            <a:ext cx="2085430" cy="1582561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jessuca\Downloads\iStock-1009872592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93" t="41070" r="15070" b="45213"/>
          <a:stretch/>
        </p:blipFill>
        <p:spPr bwMode="auto">
          <a:xfrm>
            <a:off x="10274740" y="5245119"/>
            <a:ext cx="1885143" cy="1585914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10391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jessuca\Downloads\iStock-994820870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03313" y="-304800"/>
            <a:ext cx="14398626" cy="719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3"/>
          <p:cNvSpPr/>
          <p:nvPr userDrawn="1"/>
        </p:nvSpPr>
        <p:spPr>
          <a:xfrm>
            <a:off x="-1492250" y="-274638"/>
            <a:ext cx="13684250" cy="7453313"/>
          </a:xfrm>
          <a:prstGeom prst="rect">
            <a:avLst/>
          </a:prstGeom>
          <a:solidFill>
            <a:schemeClr val="bg1">
              <a:lumMod val="95000"/>
              <a:alpha val="5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white"/>
              </a:solidFill>
            </a:endParaRPr>
          </a:p>
        </p:txBody>
      </p:sp>
      <p:sp>
        <p:nvSpPr>
          <p:cNvPr id="9" name="Retângulo de cantos arredondados 8"/>
          <p:cNvSpPr/>
          <p:nvPr userDrawn="1"/>
        </p:nvSpPr>
        <p:spPr>
          <a:xfrm>
            <a:off x="4929188" y="157163"/>
            <a:ext cx="7231062" cy="6372225"/>
          </a:xfrm>
          <a:prstGeom prst="roundRect">
            <a:avLst/>
          </a:pr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white"/>
              </a:solidFill>
            </a:endParaRPr>
          </a:p>
        </p:txBody>
      </p:sp>
      <p:sp>
        <p:nvSpPr>
          <p:cNvPr id="6" name="Retângulo de cantos arredondados 5"/>
          <p:cNvSpPr/>
          <p:nvPr userDrawn="1"/>
        </p:nvSpPr>
        <p:spPr>
          <a:xfrm>
            <a:off x="4748213" y="330200"/>
            <a:ext cx="7231062" cy="6086475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white"/>
              </a:solidFill>
            </a:endParaRPr>
          </a:p>
        </p:txBody>
      </p:sp>
      <p:pic>
        <p:nvPicPr>
          <p:cNvPr id="7" name="Picture 2" descr="C:\Users\jessuca\Downloads\iStock-1009872592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07" t="10658" r="62152" b="75495"/>
          <a:stretch/>
        </p:blipFill>
        <p:spPr bwMode="auto">
          <a:xfrm>
            <a:off x="4716390" y="-36399"/>
            <a:ext cx="2085430" cy="1582561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jessuca\Downloads\iStock-1009872592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93" t="41070" r="15070" b="45213"/>
          <a:stretch/>
        </p:blipFill>
        <p:spPr bwMode="auto">
          <a:xfrm>
            <a:off x="10274740" y="5245119"/>
            <a:ext cx="1885143" cy="1585914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2213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4A74AD6-CCA8-443B-89EE-9B003F4C7BA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26922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3"/>
          <p:cNvGrpSpPr>
            <a:grpSpLocks/>
          </p:cNvGrpSpPr>
          <p:nvPr userDrawn="1"/>
        </p:nvGrpSpPr>
        <p:grpSpPr bwMode="auto">
          <a:xfrm>
            <a:off x="0" y="-7938"/>
            <a:ext cx="12192000" cy="7731126"/>
            <a:chOff x="0" y="-8020"/>
            <a:chExt cx="12192000" cy="7731490"/>
          </a:xfrm>
        </p:grpSpPr>
        <p:pic>
          <p:nvPicPr>
            <p:cNvPr id="3" name="Picture 2" descr="C:\Users\jessuca\Downloads\iStock-853862560.jpg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8219"/>
            <a:stretch>
              <a:fillRect/>
            </a:stretch>
          </p:blipFill>
          <p:spPr bwMode="auto">
            <a:xfrm>
              <a:off x="2566737" y="16041"/>
              <a:ext cx="9625263" cy="7707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Picture 2" descr="C:\Users\jessuca\Downloads\iStock-853862560.jpg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8219"/>
            <a:stretch>
              <a:fillRect/>
            </a:stretch>
          </p:blipFill>
          <p:spPr bwMode="auto">
            <a:xfrm>
              <a:off x="2053393" y="2"/>
              <a:ext cx="9625263" cy="7707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2" descr="C:\Users\jessuca\Downloads\iStock-853862560.jpg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8219"/>
            <a:stretch>
              <a:fillRect/>
            </a:stretch>
          </p:blipFill>
          <p:spPr bwMode="auto">
            <a:xfrm>
              <a:off x="1355567" y="-8020"/>
              <a:ext cx="9625263" cy="7707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2" descr="C:\Users\jessuca\Downloads\iStock-853862560.jpg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8219"/>
            <a:stretch>
              <a:fillRect/>
            </a:stretch>
          </p:blipFill>
          <p:spPr bwMode="auto">
            <a:xfrm>
              <a:off x="689815" y="0"/>
              <a:ext cx="9625263" cy="7707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2" descr="C:\Users\jessuca\Downloads\iStock-853862560.jpg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8219"/>
            <a:stretch>
              <a:fillRect/>
            </a:stretch>
          </p:blipFill>
          <p:spPr bwMode="auto">
            <a:xfrm>
              <a:off x="0" y="0"/>
              <a:ext cx="9625263" cy="7707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Retângulo 7"/>
          <p:cNvSpPr/>
          <p:nvPr userDrawn="1"/>
        </p:nvSpPr>
        <p:spPr>
          <a:xfrm>
            <a:off x="-304800" y="-274638"/>
            <a:ext cx="12496800" cy="7453313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white"/>
              </a:solidFill>
            </a:endParaRPr>
          </a:p>
        </p:txBody>
      </p:sp>
      <p:sp>
        <p:nvSpPr>
          <p:cNvPr id="13" name="Retângulo de cantos arredondados 12"/>
          <p:cNvSpPr/>
          <p:nvPr userDrawn="1"/>
        </p:nvSpPr>
        <p:spPr>
          <a:xfrm>
            <a:off x="4929188" y="157163"/>
            <a:ext cx="7231062" cy="6372225"/>
          </a:xfrm>
          <a:prstGeom prst="roundRect">
            <a:avLst/>
          </a:pr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white"/>
              </a:solidFill>
            </a:endParaRPr>
          </a:p>
        </p:txBody>
      </p:sp>
      <p:sp>
        <p:nvSpPr>
          <p:cNvPr id="14" name="Retângulo de cantos arredondados 13"/>
          <p:cNvSpPr/>
          <p:nvPr userDrawn="1"/>
        </p:nvSpPr>
        <p:spPr>
          <a:xfrm>
            <a:off x="4748213" y="330200"/>
            <a:ext cx="7231062" cy="6086475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white"/>
              </a:solidFill>
            </a:endParaRPr>
          </a:p>
        </p:txBody>
      </p:sp>
      <p:pic>
        <p:nvPicPr>
          <p:cNvPr id="15" name="Picture 2" descr="C:\Users\jessuca\Downloads\iStock-1009872592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07" t="10658" r="62152" b="75495"/>
          <a:stretch/>
        </p:blipFill>
        <p:spPr bwMode="auto">
          <a:xfrm>
            <a:off x="4716390" y="-36399"/>
            <a:ext cx="2085430" cy="1582561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jessuca\Downloads\iStock-1009872592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93" t="41070" r="15070" b="45213"/>
          <a:stretch/>
        </p:blipFill>
        <p:spPr bwMode="auto">
          <a:xfrm>
            <a:off x="10274740" y="5245119"/>
            <a:ext cx="1885143" cy="1585914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68854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jessuca\Downloads\iStock-1021822996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91" r="9723" b="143"/>
          <a:stretch>
            <a:fillRect/>
          </a:stretch>
        </p:blipFill>
        <p:spPr bwMode="auto">
          <a:xfrm>
            <a:off x="0" y="-1116013"/>
            <a:ext cx="12192000" cy="797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tângulo 2"/>
          <p:cNvSpPr/>
          <p:nvPr userDrawn="1"/>
        </p:nvSpPr>
        <p:spPr>
          <a:xfrm>
            <a:off x="-304800" y="-274638"/>
            <a:ext cx="12496800" cy="7453313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white"/>
              </a:solidFill>
            </a:endParaRPr>
          </a:p>
        </p:txBody>
      </p:sp>
      <p:sp>
        <p:nvSpPr>
          <p:cNvPr id="8" name="Retângulo de cantos arredondados 7"/>
          <p:cNvSpPr/>
          <p:nvPr userDrawn="1"/>
        </p:nvSpPr>
        <p:spPr>
          <a:xfrm>
            <a:off x="4929188" y="157163"/>
            <a:ext cx="7231062" cy="6372225"/>
          </a:xfrm>
          <a:prstGeom prst="roundRect">
            <a:avLst/>
          </a:pr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white"/>
              </a:solidFill>
            </a:endParaRPr>
          </a:p>
        </p:txBody>
      </p:sp>
      <p:sp>
        <p:nvSpPr>
          <p:cNvPr id="9" name="Retângulo de cantos arredondados 8"/>
          <p:cNvSpPr/>
          <p:nvPr userDrawn="1"/>
        </p:nvSpPr>
        <p:spPr>
          <a:xfrm>
            <a:off x="4748213" y="330200"/>
            <a:ext cx="7231062" cy="6086475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white"/>
              </a:solidFill>
            </a:endParaRPr>
          </a:p>
        </p:txBody>
      </p:sp>
      <p:pic>
        <p:nvPicPr>
          <p:cNvPr id="10" name="Picture 2" descr="C:\Users\jessuca\Downloads\iStock-1009872592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07" t="10658" r="62152" b="75495"/>
          <a:stretch/>
        </p:blipFill>
        <p:spPr bwMode="auto">
          <a:xfrm>
            <a:off x="4716390" y="-36399"/>
            <a:ext cx="2085430" cy="1582561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jessuca\Downloads\iStock-1009872592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93" t="41070" r="15070" b="45213"/>
          <a:stretch/>
        </p:blipFill>
        <p:spPr bwMode="auto">
          <a:xfrm>
            <a:off x="10274740" y="5245119"/>
            <a:ext cx="1885143" cy="1585914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182027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51050" y="22225"/>
            <a:ext cx="14243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tângulo 2"/>
          <p:cNvSpPr/>
          <p:nvPr userDrawn="1"/>
        </p:nvSpPr>
        <p:spPr>
          <a:xfrm>
            <a:off x="-304800" y="-274638"/>
            <a:ext cx="12496800" cy="7453313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white"/>
              </a:solidFill>
            </a:endParaRPr>
          </a:p>
        </p:txBody>
      </p:sp>
      <p:sp>
        <p:nvSpPr>
          <p:cNvPr id="8" name="Retângulo de cantos arredondados 7"/>
          <p:cNvSpPr/>
          <p:nvPr userDrawn="1"/>
        </p:nvSpPr>
        <p:spPr>
          <a:xfrm>
            <a:off x="4929188" y="157163"/>
            <a:ext cx="7231062" cy="6372225"/>
          </a:xfrm>
          <a:prstGeom prst="roundRect">
            <a:avLst/>
          </a:pr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white"/>
              </a:solidFill>
            </a:endParaRPr>
          </a:p>
        </p:txBody>
      </p:sp>
      <p:sp>
        <p:nvSpPr>
          <p:cNvPr id="9" name="Retângulo de cantos arredondados 8"/>
          <p:cNvSpPr/>
          <p:nvPr userDrawn="1"/>
        </p:nvSpPr>
        <p:spPr>
          <a:xfrm>
            <a:off x="4748213" y="330200"/>
            <a:ext cx="7231062" cy="6086475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white"/>
              </a:solidFill>
            </a:endParaRPr>
          </a:p>
        </p:txBody>
      </p:sp>
      <p:pic>
        <p:nvPicPr>
          <p:cNvPr id="10" name="Picture 2" descr="C:\Users\jessuca\Downloads\iStock-1009872592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07" t="10658" r="62152" b="75495"/>
          <a:stretch/>
        </p:blipFill>
        <p:spPr bwMode="auto">
          <a:xfrm>
            <a:off x="4716390" y="-36399"/>
            <a:ext cx="2085430" cy="1582561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jessuca\Downloads\iStock-1009872592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93" t="41070" r="15070" b="45213"/>
          <a:stretch/>
        </p:blipFill>
        <p:spPr bwMode="auto">
          <a:xfrm>
            <a:off x="10274740" y="5245119"/>
            <a:ext cx="1885143" cy="1585914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093800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51050" y="22225"/>
            <a:ext cx="14243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tângulo 2"/>
          <p:cNvSpPr/>
          <p:nvPr userDrawn="1"/>
        </p:nvSpPr>
        <p:spPr>
          <a:xfrm>
            <a:off x="-304800" y="-274638"/>
            <a:ext cx="12496800" cy="7453313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white"/>
              </a:solidFill>
            </a:endParaRPr>
          </a:p>
        </p:txBody>
      </p:sp>
      <p:sp>
        <p:nvSpPr>
          <p:cNvPr id="8" name="Retângulo de cantos arredondados 7"/>
          <p:cNvSpPr/>
          <p:nvPr userDrawn="1"/>
        </p:nvSpPr>
        <p:spPr>
          <a:xfrm>
            <a:off x="4929188" y="157163"/>
            <a:ext cx="7231062" cy="6372225"/>
          </a:xfrm>
          <a:prstGeom prst="roundRect">
            <a:avLst/>
          </a:pr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white"/>
              </a:solidFill>
            </a:endParaRPr>
          </a:p>
        </p:txBody>
      </p:sp>
      <p:sp>
        <p:nvSpPr>
          <p:cNvPr id="9" name="Retângulo de cantos arredondados 8"/>
          <p:cNvSpPr/>
          <p:nvPr userDrawn="1"/>
        </p:nvSpPr>
        <p:spPr>
          <a:xfrm>
            <a:off x="4748213" y="330200"/>
            <a:ext cx="7231062" cy="6086475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white"/>
              </a:solidFill>
            </a:endParaRPr>
          </a:p>
        </p:txBody>
      </p:sp>
      <p:pic>
        <p:nvPicPr>
          <p:cNvPr id="10" name="Picture 2" descr="C:\Users\jessuca\Downloads\iStock-1009872592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07" t="10658" r="62152" b="75495"/>
          <a:stretch/>
        </p:blipFill>
        <p:spPr bwMode="auto">
          <a:xfrm>
            <a:off x="4716390" y="-36399"/>
            <a:ext cx="2085430" cy="1582561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jessuca\Downloads\iStock-1009872592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93" t="41070" r="15070" b="45213"/>
          <a:stretch/>
        </p:blipFill>
        <p:spPr bwMode="auto">
          <a:xfrm>
            <a:off x="10274740" y="5245119"/>
            <a:ext cx="1885143" cy="1585914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905815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9513" y="-914400"/>
            <a:ext cx="13371513" cy="861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3"/>
          <p:cNvSpPr/>
          <p:nvPr userDrawn="1"/>
        </p:nvSpPr>
        <p:spPr>
          <a:xfrm>
            <a:off x="-304800" y="-274638"/>
            <a:ext cx="12496800" cy="7453313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white"/>
              </a:solidFill>
            </a:endParaRPr>
          </a:p>
        </p:txBody>
      </p:sp>
      <p:sp>
        <p:nvSpPr>
          <p:cNvPr id="9" name="Retângulo de cantos arredondados 8"/>
          <p:cNvSpPr/>
          <p:nvPr userDrawn="1"/>
        </p:nvSpPr>
        <p:spPr>
          <a:xfrm>
            <a:off x="4929188" y="157163"/>
            <a:ext cx="7231062" cy="6372225"/>
          </a:xfrm>
          <a:prstGeom prst="roundRect">
            <a:avLst/>
          </a:pr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white"/>
              </a:solidFill>
            </a:endParaRPr>
          </a:p>
        </p:txBody>
      </p:sp>
      <p:sp>
        <p:nvSpPr>
          <p:cNvPr id="10" name="Retângulo de cantos arredondados 9"/>
          <p:cNvSpPr/>
          <p:nvPr userDrawn="1"/>
        </p:nvSpPr>
        <p:spPr>
          <a:xfrm>
            <a:off x="4748213" y="330200"/>
            <a:ext cx="7231062" cy="6086475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white"/>
              </a:solidFill>
            </a:endParaRPr>
          </a:p>
        </p:txBody>
      </p:sp>
      <p:pic>
        <p:nvPicPr>
          <p:cNvPr id="11" name="Picture 2" descr="C:\Users\jessuca\Downloads\iStock-1009872592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07" t="10658" r="62152" b="75495"/>
          <a:stretch/>
        </p:blipFill>
        <p:spPr bwMode="auto">
          <a:xfrm>
            <a:off x="4716390" y="-36399"/>
            <a:ext cx="2085430" cy="1582561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jessuca\Downloads\iStock-1009872592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93" t="41070" r="15070" b="45213"/>
          <a:stretch/>
        </p:blipFill>
        <p:spPr bwMode="auto">
          <a:xfrm>
            <a:off x="10274740" y="5245119"/>
            <a:ext cx="1885143" cy="1585914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149087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1301750"/>
            <a:ext cx="12668250" cy="860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tângulo 2"/>
          <p:cNvSpPr/>
          <p:nvPr userDrawn="1"/>
        </p:nvSpPr>
        <p:spPr>
          <a:xfrm>
            <a:off x="-304800" y="-274638"/>
            <a:ext cx="12496800" cy="7453313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white"/>
              </a:solidFill>
            </a:endParaRPr>
          </a:p>
        </p:txBody>
      </p:sp>
      <p:sp>
        <p:nvSpPr>
          <p:cNvPr id="8" name="Retângulo de cantos arredondados 7"/>
          <p:cNvSpPr/>
          <p:nvPr userDrawn="1"/>
        </p:nvSpPr>
        <p:spPr>
          <a:xfrm>
            <a:off x="4929188" y="157163"/>
            <a:ext cx="7231062" cy="6372225"/>
          </a:xfrm>
          <a:prstGeom prst="roundRect">
            <a:avLst/>
          </a:pr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white"/>
              </a:solidFill>
            </a:endParaRPr>
          </a:p>
        </p:txBody>
      </p:sp>
      <p:sp>
        <p:nvSpPr>
          <p:cNvPr id="9" name="Retângulo de cantos arredondados 8"/>
          <p:cNvSpPr/>
          <p:nvPr userDrawn="1"/>
        </p:nvSpPr>
        <p:spPr>
          <a:xfrm>
            <a:off x="4748213" y="330200"/>
            <a:ext cx="7231062" cy="6086475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white"/>
              </a:solidFill>
            </a:endParaRPr>
          </a:p>
        </p:txBody>
      </p:sp>
      <p:pic>
        <p:nvPicPr>
          <p:cNvPr id="10" name="Picture 2" descr="C:\Users\jessuca\Downloads\iStock-1009872592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07" t="10658" r="62152" b="75495"/>
          <a:stretch/>
        </p:blipFill>
        <p:spPr bwMode="auto">
          <a:xfrm>
            <a:off x="4716390" y="-36399"/>
            <a:ext cx="2085430" cy="1582561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jessuca\Downloads\iStock-1009872592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93" t="41070" r="15070" b="45213"/>
          <a:stretch/>
        </p:blipFill>
        <p:spPr bwMode="auto">
          <a:xfrm>
            <a:off x="10274740" y="5245119"/>
            <a:ext cx="1885143" cy="1585914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63524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33463"/>
            <a:ext cx="12344400" cy="8340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tângulo 2"/>
          <p:cNvSpPr/>
          <p:nvPr userDrawn="1"/>
        </p:nvSpPr>
        <p:spPr>
          <a:xfrm>
            <a:off x="-304800" y="-274638"/>
            <a:ext cx="12496800" cy="7453313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8" name="Retângulo de cantos arredondados 7"/>
          <p:cNvSpPr/>
          <p:nvPr userDrawn="1"/>
        </p:nvSpPr>
        <p:spPr>
          <a:xfrm>
            <a:off x="4929188" y="157163"/>
            <a:ext cx="7231062" cy="6372225"/>
          </a:xfrm>
          <a:prstGeom prst="roundRect">
            <a:avLst/>
          </a:pr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9" name="Retângulo de cantos arredondados 8"/>
          <p:cNvSpPr/>
          <p:nvPr userDrawn="1"/>
        </p:nvSpPr>
        <p:spPr>
          <a:xfrm>
            <a:off x="4748213" y="330200"/>
            <a:ext cx="7231062" cy="6086475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  <p:pic>
        <p:nvPicPr>
          <p:cNvPr id="10" name="Picture 2" descr="C:\Users\jessuca\Downloads\iStock-1009872592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07" t="10658" r="62152" b="75495"/>
          <a:stretch/>
        </p:blipFill>
        <p:spPr bwMode="auto">
          <a:xfrm>
            <a:off x="4716390" y="-36399"/>
            <a:ext cx="2085430" cy="1582561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jessuca\Downloads\iStock-1009872592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93" t="41070" r="15070" b="45213"/>
          <a:stretch/>
        </p:blipFill>
        <p:spPr bwMode="auto">
          <a:xfrm>
            <a:off x="10274740" y="5245119"/>
            <a:ext cx="1885143" cy="1585914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539592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33463"/>
            <a:ext cx="12344400" cy="8340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tângulo 2"/>
          <p:cNvSpPr/>
          <p:nvPr userDrawn="1"/>
        </p:nvSpPr>
        <p:spPr>
          <a:xfrm>
            <a:off x="-304800" y="-274638"/>
            <a:ext cx="12496800" cy="7453313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8" name="Retângulo de cantos arredondados 7"/>
          <p:cNvSpPr/>
          <p:nvPr userDrawn="1"/>
        </p:nvSpPr>
        <p:spPr>
          <a:xfrm>
            <a:off x="4929188" y="157163"/>
            <a:ext cx="7231062" cy="6372225"/>
          </a:xfrm>
          <a:prstGeom prst="roundRect">
            <a:avLst/>
          </a:pr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9" name="Retângulo de cantos arredondados 8"/>
          <p:cNvSpPr/>
          <p:nvPr userDrawn="1"/>
        </p:nvSpPr>
        <p:spPr>
          <a:xfrm>
            <a:off x="4748213" y="330200"/>
            <a:ext cx="7231062" cy="6086475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  <p:pic>
        <p:nvPicPr>
          <p:cNvPr id="10" name="Picture 2" descr="C:\Users\jessuca\Downloads\iStock-1009872592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07" t="10658" r="62152" b="75495"/>
          <a:stretch/>
        </p:blipFill>
        <p:spPr bwMode="auto">
          <a:xfrm>
            <a:off x="4716390" y="-36399"/>
            <a:ext cx="2085430" cy="1582561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jessuca\Downloads\iStock-1009872592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93" t="41070" r="15070" b="45213"/>
          <a:stretch/>
        </p:blipFill>
        <p:spPr bwMode="auto">
          <a:xfrm>
            <a:off x="10274740" y="5245119"/>
            <a:ext cx="1885143" cy="1585914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324091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33463"/>
            <a:ext cx="12344400" cy="8340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tângulo 2"/>
          <p:cNvSpPr/>
          <p:nvPr userDrawn="1"/>
        </p:nvSpPr>
        <p:spPr>
          <a:xfrm>
            <a:off x="-304800" y="-274638"/>
            <a:ext cx="12496800" cy="7453313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white"/>
              </a:solidFill>
            </a:endParaRPr>
          </a:p>
        </p:txBody>
      </p:sp>
      <p:sp>
        <p:nvSpPr>
          <p:cNvPr id="8" name="Retângulo de cantos arredondados 7"/>
          <p:cNvSpPr/>
          <p:nvPr userDrawn="1"/>
        </p:nvSpPr>
        <p:spPr>
          <a:xfrm>
            <a:off x="4929188" y="157163"/>
            <a:ext cx="7231062" cy="6372225"/>
          </a:xfrm>
          <a:prstGeom prst="roundRect">
            <a:avLst/>
          </a:pr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white"/>
              </a:solidFill>
            </a:endParaRPr>
          </a:p>
        </p:txBody>
      </p:sp>
      <p:sp>
        <p:nvSpPr>
          <p:cNvPr id="9" name="Retângulo de cantos arredondados 8"/>
          <p:cNvSpPr/>
          <p:nvPr userDrawn="1"/>
        </p:nvSpPr>
        <p:spPr>
          <a:xfrm>
            <a:off x="4748213" y="330200"/>
            <a:ext cx="7231062" cy="6086475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white"/>
              </a:solidFill>
            </a:endParaRPr>
          </a:p>
        </p:txBody>
      </p:sp>
      <p:pic>
        <p:nvPicPr>
          <p:cNvPr id="10" name="Picture 2" descr="C:\Users\jessuca\Downloads\iStock-1009872592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07" t="10658" r="62152" b="75495"/>
          <a:stretch/>
        </p:blipFill>
        <p:spPr bwMode="auto">
          <a:xfrm>
            <a:off x="4716390" y="-36399"/>
            <a:ext cx="2085430" cy="1582561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jessuca\Downloads\iStock-1009872592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93" t="41070" r="15070" b="45213"/>
          <a:stretch/>
        </p:blipFill>
        <p:spPr bwMode="auto">
          <a:xfrm>
            <a:off x="10274740" y="5245119"/>
            <a:ext cx="1885143" cy="1585914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873807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9189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>
            <a:extLst>
              <a:ext uri="{FF2B5EF4-FFF2-40B4-BE49-F238E27FC236}">
                <a16:creationId xmlns:a16="http://schemas.microsoft.com/office/drawing/2014/main" id="{6A655AE2-60DE-46A8-BD66-C425E900A1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64874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2742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agina de tex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 userDrawn="1"/>
        </p:nvSpPr>
        <p:spPr>
          <a:xfrm>
            <a:off x="538785" y="71991"/>
            <a:ext cx="10154450" cy="18451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284"/>
            <a:endParaRPr lang="pt-BR" sz="21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0598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A">
            <a:extLst>
              <a:ext uri="{FF2B5EF4-FFF2-40B4-BE49-F238E27FC236}">
                <a16:creationId xmlns:a16="http://schemas.microsoft.com/office/drawing/2014/main" id="{1920044B-408F-470D-976B-E50557CAEB0F}"/>
              </a:ext>
            </a:extLst>
          </p:cNvPr>
          <p:cNvSpPr txBox="1"/>
          <p:nvPr userDrawn="1"/>
        </p:nvSpPr>
        <p:spPr>
          <a:xfrm>
            <a:off x="1216806" y="2405347"/>
            <a:ext cx="1981504" cy="4154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88284"/>
            <a:r>
              <a:rPr lang="pt-BR" sz="2100" cap="all" dirty="0">
                <a:solidFill>
                  <a:prstClr val="black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Jan / 2019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287DA75F-C08A-44F8-929F-4CBD725B7437}"/>
              </a:ext>
            </a:extLst>
          </p:cNvPr>
          <p:cNvSpPr/>
          <p:nvPr userDrawn="1"/>
        </p:nvSpPr>
        <p:spPr>
          <a:xfrm>
            <a:off x="1282560" y="3307080"/>
            <a:ext cx="2586646" cy="13039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088284">
              <a:lnSpc>
                <a:spcPct val="150000"/>
              </a:lnSpc>
            </a:pPr>
            <a:r>
              <a:rPr lang="id-ID" sz="1050" dirty="0">
                <a:solidFill>
                  <a:prstClr val="white"/>
                </a:solidFill>
                <a:ea typeface="Lato" panose="020F0502020204030203" pitchFamily="34" charset="0"/>
                <a:cs typeface="Arial" panose="020B0604020202020204" pitchFamily="34" charset="0"/>
              </a:rPr>
              <a:t>Lorem ipsum dolor sit amet, lacus nulla ac netus nibh aliquet, porttitor ligula justo libero vivamus porttitor dolor, conubia mollit. Sapien nam suspendisse, tincidunt eget</a:t>
            </a:r>
          </a:p>
        </p:txBody>
      </p:sp>
      <p:cxnSp>
        <p:nvCxnSpPr>
          <p:cNvPr id="10" name="Conector reto 9">
            <a:extLst>
              <a:ext uri="{FF2B5EF4-FFF2-40B4-BE49-F238E27FC236}">
                <a16:creationId xmlns:a16="http://schemas.microsoft.com/office/drawing/2014/main" id="{80942AF2-532B-4621-A1DA-614217187446}"/>
              </a:ext>
            </a:extLst>
          </p:cNvPr>
          <p:cNvCxnSpPr/>
          <p:nvPr userDrawn="1"/>
        </p:nvCxnSpPr>
        <p:spPr>
          <a:xfrm>
            <a:off x="1339192" y="3184460"/>
            <a:ext cx="781980" cy="0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ÍTULO 01">
            <a:extLst>
              <a:ext uri="{FF2B5EF4-FFF2-40B4-BE49-F238E27FC236}">
                <a16:creationId xmlns:a16="http://schemas.microsoft.com/office/drawing/2014/main" id="{4CF5A59F-5B8D-41A7-A971-94B34BE1239D}"/>
              </a:ext>
            </a:extLst>
          </p:cNvPr>
          <p:cNvSpPr txBox="1"/>
          <p:nvPr userDrawn="1"/>
        </p:nvSpPr>
        <p:spPr>
          <a:xfrm>
            <a:off x="1235732" y="481542"/>
            <a:ext cx="5026679" cy="1348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88284">
              <a:lnSpc>
                <a:spcPts val="4899"/>
              </a:lnSpc>
            </a:pPr>
            <a:r>
              <a:rPr lang="pt-BR" sz="4499" b="1" dirty="0">
                <a:solidFill>
                  <a:prstClr val="white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Título da Apresentação</a:t>
            </a:r>
          </a:p>
        </p:txBody>
      </p:sp>
      <p:sp>
        <p:nvSpPr>
          <p:cNvPr id="12" name="PESSOA">
            <a:extLst>
              <a:ext uri="{FF2B5EF4-FFF2-40B4-BE49-F238E27FC236}">
                <a16:creationId xmlns:a16="http://schemas.microsoft.com/office/drawing/2014/main" id="{A7207A87-9C1F-4316-9635-CA6105694F47}"/>
              </a:ext>
            </a:extLst>
          </p:cNvPr>
          <p:cNvSpPr txBox="1"/>
          <p:nvPr userDrawn="1"/>
        </p:nvSpPr>
        <p:spPr>
          <a:xfrm>
            <a:off x="1214939" y="1811791"/>
            <a:ext cx="5726103" cy="523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88284"/>
            <a:r>
              <a:rPr lang="pt-BR" sz="2799" dirty="0">
                <a:solidFill>
                  <a:prstClr val="white"/>
                </a:solidFill>
                <a:ea typeface="Segoe UI Black" panose="020B0A02040204020203" pitchFamily="34" charset="0"/>
                <a:cs typeface="Segoe UI Black" panose="020B0A02040204020203" pitchFamily="34" charset="0"/>
              </a:rPr>
              <a:t>Subtítulo da Apresentação</a:t>
            </a:r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1FA4565E-B77A-48F4-865B-C269A2575A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150"/>
          <a:stretch/>
        </p:blipFill>
        <p:spPr>
          <a:xfrm>
            <a:off x="10923423" y="217757"/>
            <a:ext cx="1179844" cy="859587"/>
          </a:xfrm>
          <a:prstGeom prst="rect">
            <a:avLst/>
          </a:prstGeom>
        </p:spPr>
      </p:pic>
      <p:pic>
        <p:nvPicPr>
          <p:cNvPr id="14" name="Picture 2">
            <a:extLst>
              <a:ext uri="{FF2B5EF4-FFF2-40B4-BE49-F238E27FC236}">
                <a16:creationId xmlns:a16="http://schemas.microsoft.com/office/drawing/2014/main" id="{ECAA7799-011A-4F13-9CDB-A147328CEA7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30015" cy="6874408"/>
          </a:xfrm>
          <a:prstGeom prst="rect">
            <a:avLst/>
          </a:prstGeom>
        </p:spPr>
      </p:pic>
      <p:sp>
        <p:nvSpPr>
          <p:cNvPr id="15" name="CaixaDeTexto 14"/>
          <p:cNvSpPr txBox="1"/>
          <p:nvPr userDrawn="1"/>
        </p:nvSpPr>
        <p:spPr>
          <a:xfrm>
            <a:off x="4656328" y="2631266"/>
            <a:ext cx="4609531" cy="1292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682"/>
            <a:r>
              <a:rPr lang="pt-BR" sz="3898" b="1" spc="110" dirty="0">
                <a:solidFill>
                  <a:prstClr val="white"/>
                </a:solidFill>
                <a:latin typeface="Century Gothic" panose="020B0502020202020204" pitchFamily="34" charset="0"/>
              </a:rPr>
              <a:t>TREINAMENTO</a:t>
            </a:r>
          </a:p>
          <a:p>
            <a:pPr defTabSz="1218682"/>
            <a:r>
              <a:rPr lang="pt-BR" sz="3898" spc="110" dirty="0">
                <a:solidFill>
                  <a:prstClr val="white"/>
                </a:solidFill>
                <a:latin typeface="Century Gothic" panose="020B0502020202020204" pitchFamily="34" charset="0"/>
              </a:rPr>
              <a:t>INICIAL</a:t>
            </a:r>
          </a:p>
        </p:txBody>
      </p:sp>
      <p:cxnSp>
        <p:nvCxnSpPr>
          <p:cNvPr id="16" name="Conector reto 15"/>
          <p:cNvCxnSpPr/>
          <p:nvPr userDrawn="1"/>
        </p:nvCxnSpPr>
        <p:spPr>
          <a:xfrm>
            <a:off x="4512092" y="2631267"/>
            <a:ext cx="0" cy="1516687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Imagem 2" descr="image003"/>
          <p:cNvPicPr>
            <a:picLocks noChangeAspect="1" noChangeArrowheads="1"/>
          </p:cNvPicPr>
          <p:nvPr userDrawn="1"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697" y="2110163"/>
            <a:ext cx="4095544" cy="2654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252605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A">
            <a:extLst>
              <a:ext uri="{FF2B5EF4-FFF2-40B4-BE49-F238E27FC236}">
                <a16:creationId xmlns:a16="http://schemas.microsoft.com/office/drawing/2014/main" id="{1920044B-408F-470D-976B-E50557CAEB0F}"/>
              </a:ext>
            </a:extLst>
          </p:cNvPr>
          <p:cNvSpPr txBox="1"/>
          <p:nvPr userDrawn="1"/>
        </p:nvSpPr>
        <p:spPr>
          <a:xfrm>
            <a:off x="1216806" y="2405347"/>
            <a:ext cx="1981504" cy="4154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88284"/>
            <a:r>
              <a:rPr lang="pt-BR" sz="2100" cap="all" dirty="0">
                <a:solidFill>
                  <a:prstClr val="black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Jan / 2019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287DA75F-C08A-44F8-929F-4CBD725B7437}"/>
              </a:ext>
            </a:extLst>
          </p:cNvPr>
          <p:cNvSpPr/>
          <p:nvPr userDrawn="1"/>
        </p:nvSpPr>
        <p:spPr>
          <a:xfrm>
            <a:off x="1282560" y="3307080"/>
            <a:ext cx="2586646" cy="13039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088284">
              <a:lnSpc>
                <a:spcPct val="150000"/>
              </a:lnSpc>
            </a:pPr>
            <a:r>
              <a:rPr lang="id-ID" sz="1050" dirty="0">
                <a:solidFill>
                  <a:prstClr val="white"/>
                </a:solidFill>
                <a:ea typeface="Lato" panose="020F0502020204030203" pitchFamily="34" charset="0"/>
                <a:cs typeface="Arial" panose="020B0604020202020204" pitchFamily="34" charset="0"/>
              </a:rPr>
              <a:t>Lorem ipsum dolor sit amet, lacus nulla ac netus nibh aliquet, porttitor ligula justo libero vivamus porttitor dolor, conubia mollit. Sapien nam suspendisse, tincidunt eget</a:t>
            </a:r>
          </a:p>
        </p:txBody>
      </p:sp>
      <p:cxnSp>
        <p:nvCxnSpPr>
          <p:cNvPr id="10" name="Conector reto 9">
            <a:extLst>
              <a:ext uri="{FF2B5EF4-FFF2-40B4-BE49-F238E27FC236}">
                <a16:creationId xmlns:a16="http://schemas.microsoft.com/office/drawing/2014/main" id="{80942AF2-532B-4621-A1DA-614217187446}"/>
              </a:ext>
            </a:extLst>
          </p:cNvPr>
          <p:cNvCxnSpPr/>
          <p:nvPr userDrawn="1"/>
        </p:nvCxnSpPr>
        <p:spPr>
          <a:xfrm>
            <a:off x="1339192" y="3184460"/>
            <a:ext cx="781980" cy="0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ÍTULO 01">
            <a:extLst>
              <a:ext uri="{FF2B5EF4-FFF2-40B4-BE49-F238E27FC236}">
                <a16:creationId xmlns:a16="http://schemas.microsoft.com/office/drawing/2014/main" id="{4CF5A59F-5B8D-41A7-A971-94B34BE1239D}"/>
              </a:ext>
            </a:extLst>
          </p:cNvPr>
          <p:cNvSpPr txBox="1"/>
          <p:nvPr userDrawn="1"/>
        </p:nvSpPr>
        <p:spPr>
          <a:xfrm>
            <a:off x="1235732" y="481542"/>
            <a:ext cx="5026679" cy="1348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88284">
              <a:lnSpc>
                <a:spcPts val="4899"/>
              </a:lnSpc>
            </a:pPr>
            <a:r>
              <a:rPr lang="pt-BR" sz="4499" b="1" dirty="0">
                <a:solidFill>
                  <a:prstClr val="white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Título da Apresentação</a:t>
            </a:r>
          </a:p>
        </p:txBody>
      </p:sp>
      <p:sp>
        <p:nvSpPr>
          <p:cNvPr id="12" name="PESSOA">
            <a:extLst>
              <a:ext uri="{FF2B5EF4-FFF2-40B4-BE49-F238E27FC236}">
                <a16:creationId xmlns:a16="http://schemas.microsoft.com/office/drawing/2014/main" id="{A7207A87-9C1F-4316-9635-CA6105694F47}"/>
              </a:ext>
            </a:extLst>
          </p:cNvPr>
          <p:cNvSpPr txBox="1"/>
          <p:nvPr userDrawn="1"/>
        </p:nvSpPr>
        <p:spPr>
          <a:xfrm>
            <a:off x="1214939" y="1811791"/>
            <a:ext cx="5726103" cy="523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88284"/>
            <a:r>
              <a:rPr lang="pt-BR" sz="2799" dirty="0">
                <a:solidFill>
                  <a:prstClr val="white"/>
                </a:solidFill>
                <a:ea typeface="Segoe UI Black" panose="020B0A02040204020203" pitchFamily="34" charset="0"/>
                <a:cs typeface="Segoe UI Black" panose="020B0A02040204020203" pitchFamily="34" charset="0"/>
              </a:rPr>
              <a:t>Subtítulo da Apresentação</a:t>
            </a:r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1FA4565E-B77A-48F4-865B-C269A2575A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150"/>
          <a:stretch/>
        </p:blipFill>
        <p:spPr>
          <a:xfrm>
            <a:off x="10923423" y="217757"/>
            <a:ext cx="1179844" cy="859587"/>
          </a:xfrm>
          <a:prstGeom prst="rect">
            <a:avLst/>
          </a:prstGeom>
        </p:spPr>
      </p:pic>
      <p:pic>
        <p:nvPicPr>
          <p:cNvPr id="14" name="Picture 2">
            <a:extLst>
              <a:ext uri="{FF2B5EF4-FFF2-40B4-BE49-F238E27FC236}">
                <a16:creationId xmlns:a16="http://schemas.microsoft.com/office/drawing/2014/main" id="{ECAA7799-011A-4F13-9CDB-A147328CEA7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30015" cy="6874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55107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 userDrawn="1"/>
        </p:nvPicPr>
        <p:blipFill rotWithShape="1">
          <a:blip r:embed="rId2"/>
          <a:srcRect l="44424" t="45200"/>
          <a:stretch/>
        </p:blipFill>
        <p:spPr>
          <a:xfrm>
            <a:off x="-48772" y="0"/>
            <a:ext cx="7004566" cy="7028567"/>
          </a:xfrm>
          <a:prstGeom prst="rect">
            <a:avLst/>
          </a:prstGeom>
        </p:spPr>
      </p:pic>
      <p:sp>
        <p:nvSpPr>
          <p:cNvPr id="3" name="Espaço Reservado para Texto 2"/>
          <p:cNvSpPr txBox="1">
            <a:spLocks/>
          </p:cNvSpPr>
          <p:nvPr userDrawn="1"/>
        </p:nvSpPr>
        <p:spPr>
          <a:xfrm>
            <a:off x="358141" y="1881422"/>
            <a:ext cx="5026679" cy="1331604"/>
          </a:xfrm>
          <a:prstGeom prst="rect">
            <a:avLst/>
          </a:prstGeom>
        </p:spPr>
        <p:txBody>
          <a:bodyPr anchor="b"/>
          <a:lstStyle>
            <a:lvl1pPr indent="0">
              <a:spcBef>
                <a:spcPct val="20000"/>
              </a:spcBef>
              <a:buFontTx/>
              <a:buNone/>
              <a:defRPr sz="4800" b="1">
                <a:solidFill>
                  <a:schemeClr val="bg1"/>
                </a:solidFill>
                <a:latin typeface="Century Gothic" pitchFamily="34" charset="0"/>
              </a:defRPr>
            </a:lvl1pPr>
            <a:lvl2pPr marL="884408" indent="-340157">
              <a:spcBef>
                <a:spcPct val="20000"/>
              </a:spcBef>
              <a:buFont typeface="Arial" pitchFamily="34" charset="0"/>
              <a:buChar char="–"/>
              <a:defRPr sz="3300"/>
            </a:lvl2pPr>
            <a:lvl3pPr marL="1360627" indent="-272125">
              <a:spcBef>
                <a:spcPct val="20000"/>
              </a:spcBef>
              <a:buFont typeface="Arial" pitchFamily="34" charset="0"/>
              <a:buChar char="•"/>
              <a:defRPr sz="2900"/>
            </a:lvl3pPr>
            <a:lvl4pPr marL="1904878" indent="-272125">
              <a:spcBef>
                <a:spcPct val="20000"/>
              </a:spcBef>
              <a:buFont typeface="Arial" pitchFamily="34" charset="0"/>
              <a:buChar char="–"/>
              <a:defRPr sz="2400"/>
            </a:lvl4pPr>
            <a:lvl5pPr marL="2449129" indent="-272125">
              <a:spcBef>
                <a:spcPct val="20000"/>
              </a:spcBef>
              <a:buFont typeface="Arial" pitchFamily="34" charset="0"/>
              <a:buChar char="»"/>
              <a:defRPr sz="2400"/>
            </a:lvl5pPr>
            <a:lvl6pPr marL="2993380" indent="-272125">
              <a:spcBef>
                <a:spcPct val="20000"/>
              </a:spcBef>
              <a:buFont typeface="Arial" pitchFamily="34" charset="0"/>
              <a:buChar char="•"/>
              <a:defRPr sz="2400"/>
            </a:lvl6pPr>
            <a:lvl7pPr marL="3537631" indent="-272125">
              <a:spcBef>
                <a:spcPct val="20000"/>
              </a:spcBef>
              <a:buFont typeface="Arial" pitchFamily="34" charset="0"/>
              <a:buChar char="•"/>
              <a:defRPr sz="2400"/>
            </a:lvl7pPr>
            <a:lvl8pPr marL="4081882" indent="-272125">
              <a:spcBef>
                <a:spcPct val="20000"/>
              </a:spcBef>
              <a:buFont typeface="Arial" pitchFamily="34" charset="0"/>
              <a:buChar char="•"/>
              <a:defRPr sz="2400"/>
            </a:lvl8pPr>
            <a:lvl9pPr marL="4626132" indent="-272125">
              <a:spcBef>
                <a:spcPct val="20000"/>
              </a:spcBef>
              <a:buFont typeface="Arial" pitchFamily="34" charset="0"/>
              <a:buChar char="•"/>
              <a:defRPr sz="2400"/>
            </a:lvl9pPr>
          </a:lstStyle>
          <a:p>
            <a:pPr defTabSz="1088284"/>
            <a:r>
              <a:rPr lang="pt-BR" sz="6599" dirty="0">
                <a:solidFill>
                  <a:prstClr val="white"/>
                </a:solidFill>
              </a:rPr>
              <a:t>Tá sabendo</a:t>
            </a:r>
          </a:p>
        </p:txBody>
      </p:sp>
      <p:sp>
        <p:nvSpPr>
          <p:cNvPr id="4" name="Espaço Reservado para Texto 2"/>
          <p:cNvSpPr txBox="1">
            <a:spLocks/>
          </p:cNvSpPr>
          <p:nvPr userDrawn="1"/>
        </p:nvSpPr>
        <p:spPr>
          <a:xfrm>
            <a:off x="2999253" y="2431241"/>
            <a:ext cx="5026679" cy="1331604"/>
          </a:xfrm>
          <a:prstGeom prst="rect">
            <a:avLst/>
          </a:prstGeom>
        </p:spPr>
        <p:txBody>
          <a:bodyPr anchor="b"/>
          <a:lstStyle>
            <a:lvl1pPr indent="0">
              <a:spcBef>
                <a:spcPct val="20000"/>
              </a:spcBef>
              <a:buFontTx/>
              <a:buNone/>
              <a:defRPr sz="4800" b="1">
                <a:solidFill>
                  <a:schemeClr val="bg1"/>
                </a:solidFill>
                <a:latin typeface="Century Gothic" pitchFamily="34" charset="0"/>
              </a:defRPr>
            </a:lvl1pPr>
            <a:lvl2pPr marL="884408" indent="-340157">
              <a:spcBef>
                <a:spcPct val="20000"/>
              </a:spcBef>
              <a:buFont typeface="Arial" pitchFamily="34" charset="0"/>
              <a:buChar char="–"/>
              <a:defRPr sz="3300"/>
            </a:lvl2pPr>
            <a:lvl3pPr marL="1360627" indent="-272125">
              <a:spcBef>
                <a:spcPct val="20000"/>
              </a:spcBef>
              <a:buFont typeface="Arial" pitchFamily="34" charset="0"/>
              <a:buChar char="•"/>
              <a:defRPr sz="2900"/>
            </a:lvl3pPr>
            <a:lvl4pPr marL="1904878" indent="-272125">
              <a:spcBef>
                <a:spcPct val="20000"/>
              </a:spcBef>
              <a:buFont typeface="Arial" pitchFamily="34" charset="0"/>
              <a:buChar char="–"/>
              <a:defRPr sz="2400"/>
            </a:lvl4pPr>
            <a:lvl5pPr marL="2449129" indent="-272125">
              <a:spcBef>
                <a:spcPct val="20000"/>
              </a:spcBef>
              <a:buFont typeface="Arial" pitchFamily="34" charset="0"/>
              <a:buChar char="»"/>
              <a:defRPr sz="2400"/>
            </a:lvl5pPr>
            <a:lvl6pPr marL="2993380" indent="-272125">
              <a:spcBef>
                <a:spcPct val="20000"/>
              </a:spcBef>
              <a:buFont typeface="Arial" pitchFamily="34" charset="0"/>
              <a:buChar char="•"/>
              <a:defRPr sz="2400"/>
            </a:lvl6pPr>
            <a:lvl7pPr marL="3537631" indent="-272125">
              <a:spcBef>
                <a:spcPct val="20000"/>
              </a:spcBef>
              <a:buFont typeface="Arial" pitchFamily="34" charset="0"/>
              <a:buChar char="•"/>
              <a:defRPr sz="2400"/>
            </a:lvl7pPr>
            <a:lvl8pPr marL="4081882" indent="-272125">
              <a:spcBef>
                <a:spcPct val="20000"/>
              </a:spcBef>
              <a:buFont typeface="Arial" pitchFamily="34" charset="0"/>
              <a:buChar char="•"/>
              <a:defRPr sz="2400"/>
            </a:lvl8pPr>
            <a:lvl9pPr marL="4626132" indent="-272125">
              <a:spcBef>
                <a:spcPct val="20000"/>
              </a:spcBef>
              <a:buFont typeface="Arial" pitchFamily="34" charset="0"/>
              <a:buChar char="•"/>
              <a:defRPr sz="2400"/>
            </a:lvl9pPr>
          </a:lstStyle>
          <a:p>
            <a:pPr defTabSz="1088284"/>
            <a:r>
              <a:rPr lang="pt-BR" sz="6599" dirty="0">
                <a:solidFill>
                  <a:srgbClr val="FFC000"/>
                </a:solidFill>
              </a:rPr>
              <a:t>TUDO?</a:t>
            </a:r>
          </a:p>
        </p:txBody>
      </p:sp>
      <p:sp>
        <p:nvSpPr>
          <p:cNvPr id="5" name="CaixaDeTexto 4"/>
          <p:cNvSpPr txBox="1"/>
          <p:nvPr userDrawn="1"/>
        </p:nvSpPr>
        <p:spPr>
          <a:xfrm>
            <a:off x="5864740" y="3470514"/>
            <a:ext cx="6327261" cy="2800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88284"/>
            <a:r>
              <a:rPr lang="pt-BR" sz="4399" dirty="0">
                <a:solidFill>
                  <a:prstClr val="black"/>
                </a:solidFill>
                <a:latin typeface="Century Gothic" panose="020B0502020202020204" pitchFamily="34" charset="0"/>
              </a:rPr>
              <a:t>Para saber tudo esclareça as dúvidas com a </a:t>
            </a:r>
            <a:r>
              <a:rPr lang="pt-BR" sz="4399" dirty="0">
                <a:solidFill>
                  <a:srgbClr val="C00000"/>
                </a:solidFill>
                <a:latin typeface="Century Gothic" panose="020B0502020202020204" pitchFamily="34" charset="0"/>
              </a:rPr>
              <a:t>INTRANET</a:t>
            </a:r>
            <a:r>
              <a:rPr lang="pt-BR" sz="4399" dirty="0">
                <a:solidFill>
                  <a:prstClr val="black"/>
                </a:solidFill>
                <a:latin typeface="Century Gothic" panose="020B0502020202020204" pitchFamily="34" charset="0"/>
              </a:rPr>
              <a:t> e seu </a:t>
            </a:r>
            <a:r>
              <a:rPr lang="pt-BR" sz="4399" dirty="0">
                <a:solidFill>
                  <a:srgbClr val="C00000"/>
                </a:solidFill>
                <a:latin typeface="Century Gothic" panose="020B0502020202020204" pitchFamily="34" charset="0"/>
              </a:rPr>
              <a:t>INSTRUTOR.</a:t>
            </a:r>
          </a:p>
        </p:txBody>
      </p:sp>
    </p:spTree>
    <p:extLst>
      <p:ext uri="{BB962C8B-B14F-4D97-AF65-F5344CB8AC3E}">
        <p14:creationId xmlns:p14="http://schemas.microsoft.com/office/powerpoint/2010/main" val="84908698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- Horizontal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ma Livre: Forma 1">
            <a:extLst>
              <a:ext uri="{FF2B5EF4-FFF2-40B4-BE49-F238E27FC236}">
                <a16:creationId xmlns:a16="http://schemas.microsoft.com/office/drawing/2014/main" id="{998D7FBF-A598-4822-A199-9E537EE4A074}"/>
              </a:ext>
            </a:extLst>
          </p:cNvPr>
          <p:cNvSpPr>
            <a:spLocks/>
          </p:cNvSpPr>
          <p:nvPr userDrawn="1"/>
        </p:nvSpPr>
        <p:spPr bwMode="auto">
          <a:xfrm flipV="1">
            <a:off x="-894" y="2616875"/>
            <a:ext cx="12192894" cy="4241125"/>
          </a:xfrm>
          <a:custGeom>
            <a:avLst/>
            <a:gdLst>
              <a:gd name="connsiteX0" fmla="*/ 2332737 w 12192894"/>
              <a:gd name="connsiteY0" fmla="*/ 4232586 h 4233188"/>
              <a:gd name="connsiteX1" fmla="*/ 9178846 w 12192894"/>
              <a:gd name="connsiteY1" fmla="*/ 3182072 h 4233188"/>
              <a:gd name="connsiteX2" fmla="*/ 12189653 w 12192894"/>
              <a:gd name="connsiteY2" fmla="*/ 3459241 h 4233188"/>
              <a:gd name="connsiteX3" fmla="*/ 12186814 w 12192894"/>
              <a:gd name="connsiteY3" fmla="*/ 277918 h 4233188"/>
              <a:gd name="connsiteX4" fmla="*/ 12185829 w 12192894"/>
              <a:gd name="connsiteY4" fmla="*/ 0 h 4233188"/>
              <a:gd name="connsiteX5" fmla="*/ 0 w 12192894"/>
              <a:gd name="connsiteY5" fmla="*/ 0 h 4233188"/>
              <a:gd name="connsiteX6" fmla="*/ 0 w 12192894"/>
              <a:gd name="connsiteY6" fmla="*/ 4092296 h 4233188"/>
              <a:gd name="connsiteX7" fmla="*/ 2332737 w 12192894"/>
              <a:gd name="connsiteY7" fmla="*/ 4232586 h 4233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894" h="4233188">
                <a:moveTo>
                  <a:pt x="2332737" y="4232586"/>
                </a:moveTo>
                <a:cubicBezTo>
                  <a:pt x="5448025" y="4206064"/>
                  <a:pt x="7512011" y="3312011"/>
                  <a:pt x="9178846" y="3182072"/>
                </a:cubicBezTo>
                <a:cubicBezTo>
                  <a:pt x="10422655" y="3085110"/>
                  <a:pt x="11278985" y="3238844"/>
                  <a:pt x="12189653" y="3459241"/>
                </a:cubicBezTo>
                <a:cubicBezTo>
                  <a:pt x="12196227" y="2402828"/>
                  <a:pt x="12191521" y="1340373"/>
                  <a:pt x="12186814" y="277918"/>
                </a:cubicBezTo>
                <a:lnTo>
                  <a:pt x="12185829" y="0"/>
                </a:lnTo>
                <a:lnTo>
                  <a:pt x="0" y="0"/>
                </a:lnTo>
                <a:lnTo>
                  <a:pt x="0" y="4092296"/>
                </a:lnTo>
                <a:cubicBezTo>
                  <a:pt x="838925" y="4198627"/>
                  <a:pt x="1613824" y="4238706"/>
                  <a:pt x="2332737" y="4232586"/>
                </a:cubicBezTo>
                <a:close/>
              </a:path>
            </a:pathLst>
          </a:custGeom>
          <a:solidFill>
            <a:srgbClr val="E23236"/>
          </a:solidFill>
          <a:ln>
            <a:noFill/>
          </a:ln>
        </p:spPr>
        <p:txBody>
          <a:bodyPr vert="horz" wrap="square" lIns="91407" tIns="45703" rIns="91407" bIns="45703" numCol="1" anchor="t" anchorCtr="0" compatLnSpc="1">
            <a:prstTxWarp prst="textNoShape">
              <a:avLst/>
            </a:prstTxWarp>
            <a:noAutofit/>
          </a:bodyPr>
          <a:lstStyle/>
          <a:p>
            <a:pPr defTabSz="914126"/>
            <a:endParaRPr lang="pt-BR" sz="1800" dirty="0">
              <a:solidFill>
                <a:prstClr val="black"/>
              </a:solidFill>
            </a:endParaRPr>
          </a:p>
        </p:txBody>
      </p:sp>
      <p:sp>
        <p:nvSpPr>
          <p:cNvPr id="3" name="Forma Livre: Forma 2">
            <a:extLst>
              <a:ext uri="{FF2B5EF4-FFF2-40B4-BE49-F238E27FC236}">
                <a16:creationId xmlns:a16="http://schemas.microsoft.com/office/drawing/2014/main" id="{A9EB4AA2-30B6-4AE3-B02A-40D1C27D389F}"/>
              </a:ext>
            </a:extLst>
          </p:cNvPr>
          <p:cNvSpPr/>
          <p:nvPr userDrawn="1"/>
        </p:nvSpPr>
        <p:spPr>
          <a:xfrm>
            <a:off x="1" y="2635145"/>
            <a:ext cx="7114971" cy="4214919"/>
          </a:xfrm>
          <a:custGeom>
            <a:avLst/>
            <a:gdLst>
              <a:gd name="connsiteX0" fmla="*/ 4122630 w 7114971"/>
              <a:gd name="connsiteY0" fmla="*/ 2720370 h 4214919"/>
              <a:gd name="connsiteX1" fmla="*/ 7034155 w 7114971"/>
              <a:gd name="connsiteY1" fmla="*/ 2722503 h 4214919"/>
              <a:gd name="connsiteX2" fmla="*/ 7114971 w 7114971"/>
              <a:gd name="connsiteY2" fmla="*/ 2728903 h 4214919"/>
              <a:gd name="connsiteX3" fmla="*/ 7114971 w 7114971"/>
              <a:gd name="connsiteY3" fmla="*/ 3861569 h 4214919"/>
              <a:gd name="connsiteX4" fmla="*/ 4041813 w 7114971"/>
              <a:gd name="connsiteY4" fmla="*/ 3861569 h 4214919"/>
              <a:gd name="connsiteX5" fmla="*/ 4035433 w 7114971"/>
              <a:gd name="connsiteY5" fmla="*/ 3778379 h 4214919"/>
              <a:gd name="connsiteX6" fmla="*/ 4033306 w 7114971"/>
              <a:gd name="connsiteY6" fmla="*/ 2812093 h 4214919"/>
              <a:gd name="connsiteX7" fmla="*/ 4122630 w 7114971"/>
              <a:gd name="connsiteY7" fmla="*/ 2720370 h 4214919"/>
              <a:gd name="connsiteX8" fmla="*/ 718131 w 7114971"/>
              <a:gd name="connsiteY8" fmla="*/ 1396274 h 4214919"/>
              <a:gd name="connsiteX9" fmla="*/ 3201415 w 7114971"/>
              <a:gd name="connsiteY9" fmla="*/ 3879558 h 4214919"/>
              <a:gd name="connsiteX10" fmla="*/ 3188594 w 7114971"/>
              <a:gd name="connsiteY10" fmla="*/ 4133460 h 4214919"/>
              <a:gd name="connsiteX11" fmla="*/ 3176163 w 7114971"/>
              <a:gd name="connsiteY11" fmla="*/ 4214919 h 4214919"/>
              <a:gd name="connsiteX12" fmla="*/ 1908123 w 7114971"/>
              <a:gd name="connsiteY12" fmla="*/ 4214919 h 4214919"/>
              <a:gd name="connsiteX13" fmla="*/ 1934548 w 7114971"/>
              <a:gd name="connsiteY13" fmla="*/ 4129793 h 4214919"/>
              <a:gd name="connsiteX14" fmla="*/ 1959773 w 7114971"/>
              <a:gd name="connsiteY14" fmla="*/ 3879558 h 4214919"/>
              <a:gd name="connsiteX15" fmla="*/ 718131 w 7114971"/>
              <a:gd name="connsiteY15" fmla="*/ 2637916 h 4214919"/>
              <a:gd name="connsiteX16" fmla="*/ 23918 w 7114971"/>
              <a:gd name="connsiteY16" fmla="*/ 2849970 h 4214919"/>
              <a:gd name="connsiteX17" fmla="*/ 0 w 7114971"/>
              <a:gd name="connsiteY17" fmla="*/ 2869704 h 4214919"/>
              <a:gd name="connsiteX18" fmla="*/ 0 w 7114971"/>
              <a:gd name="connsiteY18" fmla="*/ 1502692 h 4214919"/>
              <a:gd name="connsiteX19" fmla="*/ 217663 w 7114971"/>
              <a:gd name="connsiteY19" fmla="*/ 1446726 h 4214919"/>
              <a:gd name="connsiteX20" fmla="*/ 718131 w 7114971"/>
              <a:gd name="connsiteY20" fmla="*/ 1396274 h 4214919"/>
              <a:gd name="connsiteX21" fmla="*/ 3459844 w 7114971"/>
              <a:gd name="connsiteY21" fmla="*/ 30471 h 4214919"/>
              <a:gd name="connsiteX22" fmla="*/ 3977625 w 7114971"/>
              <a:gd name="connsiteY22" fmla="*/ 77994 h 4214919"/>
              <a:gd name="connsiteX23" fmla="*/ 4481411 w 7114971"/>
              <a:gd name="connsiteY23" fmla="*/ 139392 h 4214919"/>
              <a:gd name="connsiteX24" fmla="*/ 4897368 w 7114971"/>
              <a:gd name="connsiteY24" fmla="*/ 201548 h 4214919"/>
              <a:gd name="connsiteX25" fmla="*/ 3484663 w 7114971"/>
              <a:gd name="connsiteY25" fmla="*/ 1615502 h 4214919"/>
              <a:gd name="connsiteX26" fmla="*/ 3293216 w 7114971"/>
              <a:gd name="connsiteY26" fmla="*/ 1412832 h 4214919"/>
              <a:gd name="connsiteX27" fmla="*/ 2750783 w 7114971"/>
              <a:gd name="connsiteY27" fmla="*/ 879488 h 4214919"/>
              <a:gd name="connsiteX28" fmla="*/ 2748655 w 7114971"/>
              <a:gd name="connsiteY28" fmla="*/ 738686 h 4214919"/>
              <a:gd name="connsiteX29" fmla="*/ 1460264 w 7114971"/>
              <a:gd name="connsiteY29" fmla="*/ 0 h 4214919"/>
              <a:gd name="connsiteX30" fmla="*/ 1460264 w 7114971"/>
              <a:gd name="connsiteY30" fmla="*/ 457207 h 4214919"/>
              <a:gd name="connsiteX31" fmla="*/ 336162 w 7114971"/>
              <a:gd name="connsiteY31" fmla="*/ 457207 h 4214919"/>
              <a:gd name="connsiteX32" fmla="*/ 336162 w 7114971"/>
              <a:gd name="connsiteY32" fmla="*/ 85692 h 4214919"/>
              <a:gd name="connsiteX33" fmla="*/ 616421 w 7114971"/>
              <a:gd name="connsiteY33" fmla="*/ 54984 h 4214919"/>
              <a:gd name="connsiteX34" fmla="*/ 1210479 w 7114971"/>
              <a:gd name="connsiteY34" fmla="*/ 10309 h 4214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7114971" h="4214919">
                <a:moveTo>
                  <a:pt x="4122630" y="2720370"/>
                </a:moveTo>
                <a:cubicBezTo>
                  <a:pt x="5092429" y="2722503"/>
                  <a:pt x="6062228" y="2722503"/>
                  <a:pt x="7034155" y="2722503"/>
                </a:cubicBezTo>
                <a:cubicBezTo>
                  <a:pt x="7059676" y="2722503"/>
                  <a:pt x="7085197" y="2726769"/>
                  <a:pt x="7114971" y="2728903"/>
                </a:cubicBezTo>
                <a:cubicBezTo>
                  <a:pt x="7114971" y="3108591"/>
                  <a:pt x="7114971" y="3481881"/>
                  <a:pt x="7114971" y="3861569"/>
                </a:cubicBezTo>
                <a:cubicBezTo>
                  <a:pt x="6089876" y="3861569"/>
                  <a:pt x="5066908" y="3861569"/>
                  <a:pt x="4041813" y="3861569"/>
                </a:cubicBezTo>
                <a:cubicBezTo>
                  <a:pt x="4039686" y="3831706"/>
                  <a:pt x="4035433" y="3806109"/>
                  <a:pt x="4035433" y="3778379"/>
                </a:cubicBezTo>
                <a:cubicBezTo>
                  <a:pt x="4035433" y="3456284"/>
                  <a:pt x="4035433" y="3134188"/>
                  <a:pt x="4033306" y="2812093"/>
                </a:cubicBezTo>
                <a:cubicBezTo>
                  <a:pt x="4033306" y="2743834"/>
                  <a:pt x="4052447" y="2720370"/>
                  <a:pt x="4122630" y="2720370"/>
                </a:cubicBezTo>
                <a:close/>
                <a:moveTo>
                  <a:pt x="718131" y="1396274"/>
                </a:moveTo>
                <a:cubicBezTo>
                  <a:pt x="2089612" y="1396274"/>
                  <a:pt x="3201415" y="2508078"/>
                  <a:pt x="3201415" y="3879558"/>
                </a:cubicBezTo>
                <a:cubicBezTo>
                  <a:pt x="3201415" y="3965276"/>
                  <a:pt x="3197073" y="4049979"/>
                  <a:pt x="3188594" y="4133460"/>
                </a:cubicBezTo>
                <a:lnTo>
                  <a:pt x="3176163" y="4214919"/>
                </a:lnTo>
                <a:lnTo>
                  <a:pt x="1908123" y="4214919"/>
                </a:lnTo>
                <a:lnTo>
                  <a:pt x="1934548" y="4129793"/>
                </a:lnTo>
                <a:cubicBezTo>
                  <a:pt x="1951087" y="4048965"/>
                  <a:pt x="1959773" y="3965276"/>
                  <a:pt x="1959773" y="3879558"/>
                </a:cubicBezTo>
                <a:cubicBezTo>
                  <a:pt x="1959773" y="3193818"/>
                  <a:pt x="1403871" y="2637916"/>
                  <a:pt x="718131" y="2637916"/>
                </a:cubicBezTo>
                <a:cubicBezTo>
                  <a:pt x="460979" y="2637916"/>
                  <a:pt x="222085" y="2716090"/>
                  <a:pt x="23918" y="2849970"/>
                </a:cubicBezTo>
                <a:lnTo>
                  <a:pt x="0" y="2869704"/>
                </a:lnTo>
                <a:lnTo>
                  <a:pt x="0" y="1502692"/>
                </a:lnTo>
                <a:lnTo>
                  <a:pt x="217663" y="1446726"/>
                </a:lnTo>
                <a:cubicBezTo>
                  <a:pt x="379318" y="1413647"/>
                  <a:pt x="546697" y="1396274"/>
                  <a:pt x="718131" y="1396274"/>
                </a:cubicBezTo>
                <a:close/>
                <a:moveTo>
                  <a:pt x="3459844" y="30471"/>
                </a:moveTo>
                <a:lnTo>
                  <a:pt x="3977625" y="77994"/>
                </a:lnTo>
                <a:cubicBezTo>
                  <a:pt x="4149128" y="96399"/>
                  <a:pt x="4317004" y="116998"/>
                  <a:pt x="4481411" y="139392"/>
                </a:cubicBezTo>
                <a:lnTo>
                  <a:pt x="4897368" y="201548"/>
                </a:lnTo>
                <a:lnTo>
                  <a:pt x="3484663" y="1615502"/>
                </a:lnTo>
                <a:cubicBezTo>
                  <a:pt x="3422974" y="1549368"/>
                  <a:pt x="3359159" y="1478966"/>
                  <a:pt x="3293216" y="1412832"/>
                </a:cubicBezTo>
                <a:cubicBezTo>
                  <a:pt x="3114532" y="1233628"/>
                  <a:pt x="2933721" y="1054425"/>
                  <a:pt x="2750783" y="879488"/>
                </a:cubicBezTo>
                <a:cubicBezTo>
                  <a:pt x="2695476" y="826154"/>
                  <a:pt x="2691221" y="794153"/>
                  <a:pt x="2748655" y="738686"/>
                </a:cubicBezTo>
                <a:close/>
                <a:moveTo>
                  <a:pt x="1460264" y="0"/>
                </a:moveTo>
                <a:lnTo>
                  <a:pt x="1460264" y="457207"/>
                </a:lnTo>
                <a:cubicBezTo>
                  <a:pt x="1079177" y="457207"/>
                  <a:pt x="710863" y="457207"/>
                  <a:pt x="336162" y="457207"/>
                </a:cubicBezTo>
                <a:lnTo>
                  <a:pt x="336162" y="85692"/>
                </a:lnTo>
                <a:lnTo>
                  <a:pt x="616421" y="54984"/>
                </a:lnTo>
                <a:cubicBezTo>
                  <a:pt x="818274" y="36369"/>
                  <a:pt x="1016252" y="21582"/>
                  <a:pt x="1210479" y="10309"/>
                </a:cubicBezTo>
                <a:close/>
              </a:path>
            </a:pathLst>
          </a:custGeom>
          <a:solidFill>
            <a:srgbClr val="960000">
              <a:alpha val="14000"/>
            </a:srgbClr>
          </a:solidFill>
          <a:ln>
            <a:noFill/>
          </a:ln>
        </p:spPr>
        <p:txBody>
          <a:bodyPr vert="horz" wrap="square" lIns="91407" tIns="45703" rIns="91407" bIns="45703" numCol="1" anchor="t" anchorCtr="0" compatLnSpc="1">
            <a:prstTxWarp prst="textNoShape">
              <a:avLst/>
            </a:prstTxWarp>
            <a:noAutofit/>
          </a:bodyPr>
          <a:lstStyle/>
          <a:p>
            <a:pPr defTabSz="914126"/>
            <a:endParaRPr lang="pt-BR" sz="1800">
              <a:solidFill>
                <a:prstClr val="black"/>
              </a:solidFill>
            </a:endParaRPr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9B8CA6E1-3985-4C44-BA8A-BF13CA77AB5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286001" y="529425"/>
            <a:ext cx="7620000" cy="411163"/>
          </a:xfrm>
          <a:prstGeom prst="rect">
            <a:avLst/>
          </a:prstGeom>
        </p:spPr>
        <p:txBody>
          <a:bodyPr anchor="b"/>
          <a:lstStyle>
            <a:lvl1pPr marL="0" algn="ctr" defTabSz="914126" rtl="0" eaLnBrk="1" latinLnBrk="0" hangingPunct="1">
              <a:defRPr lang="pt-BR" sz="3199" kern="1200" spc="200" baseline="0" dirty="0">
                <a:solidFill>
                  <a:srgbClr val="E23236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r>
              <a:rPr lang="pt-BR" dirty="0"/>
              <a:t>TÍTULO</a:t>
            </a:r>
          </a:p>
        </p:txBody>
      </p:sp>
      <p:sp>
        <p:nvSpPr>
          <p:cNvPr id="15" name="Espaço Reservado para Texto 5">
            <a:extLst>
              <a:ext uri="{FF2B5EF4-FFF2-40B4-BE49-F238E27FC236}">
                <a16:creationId xmlns:a16="http://schemas.microsoft.com/office/drawing/2014/main" id="{7C90D26D-F1FD-4E51-A681-95EBFB6CF2F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86001" y="972825"/>
            <a:ext cx="7620000" cy="4111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spc="2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t-BR" dirty="0"/>
              <a:t>COM DESTAQUE ESPECIAL</a:t>
            </a:r>
          </a:p>
        </p:txBody>
      </p:sp>
    </p:spTree>
    <p:extLst>
      <p:ext uri="{BB962C8B-B14F-4D97-AF65-F5344CB8AC3E}">
        <p14:creationId xmlns:p14="http://schemas.microsoft.com/office/powerpoint/2010/main" val="1691963593"/>
      </p:ext>
    </p:extLst>
  </p:cSld>
  <p:clrMapOvr>
    <a:masterClrMapping/>
  </p:clrMapOvr>
  <p:transition spd="med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agina de tex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52953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8" y="0"/>
            <a:ext cx="121872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4911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>
            <a:extLst>
              <a:ext uri="{FF2B5EF4-FFF2-40B4-BE49-F238E27FC236}">
                <a16:creationId xmlns:a16="http://schemas.microsoft.com/office/drawing/2014/main" id="{CBA9DDC3-88E5-4AAC-B328-456AF46E2BF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576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F30BCC1A-319D-44CE-80C4-72EF026D76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"/>
            <a:ext cx="12185998" cy="6859585"/>
          </a:xfrm>
          <a:prstGeom prst="rect">
            <a:avLst/>
          </a:prstGeom>
        </p:spPr>
      </p:pic>
      <p:sp>
        <p:nvSpPr>
          <p:cNvPr id="8" name="Rectangle: Rounded Corners 8">
            <a:extLst>
              <a:ext uri="{FF2B5EF4-FFF2-40B4-BE49-F238E27FC236}">
                <a16:creationId xmlns:a16="http://schemas.microsoft.com/office/drawing/2014/main" id="{92E5548A-3F78-4741-8883-F4246D225114}"/>
              </a:ext>
            </a:extLst>
          </p:cNvPr>
          <p:cNvSpPr/>
          <p:nvPr userDrawn="1"/>
        </p:nvSpPr>
        <p:spPr>
          <a:xfrm>
            <a:off x="8906683" y="-1135676"/>
            <a:ext cx="2564421" cy="283687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552" tIns="81275" rIns="162552" bIns="81275" rtlCol="0" anchor="ctr"/>
          <a:lstStyle/>
          <a:p>
            <a:pPr algn="ctr"/>
            <a:endParaRPr lang="pt-BR"/>
          </a:p>
        </p:txBody>
      </p:sp>
      <p:pic>
        <p:nvPicPr>
          <p:cNvPr id="9" name="Graphic 9">
            <a:extLst>
              <a:ext uri="{FF2B5EF4-FFF2-40B4-BE49-F238E27FC236}">
                <a16:creationId xmlns:a16="http://schemas.microsoft.com/office/drawing/2014/main" id="{E6FC0D20-A587-44AC-AD31-FCB779766B3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470192" y="404546"/>
            <a:ext cx="1437404" cy="1006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2998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18" Type="http://schemas.openxmlformats.org/officeDocument/2006/relationships/slideLayout" Target="../slideLayouts/slideLayout57.xml"/><Relationship Id="rId3" Type="http://schemas.openxmlformats.org/officeDocument/2006/relationships/slideLayout" Target="../slideLayouts/slideLayout42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17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1.xml"/><Relationship Id="rId16" Type="http://schemas.openxmlformats.org/officeDocument/2006/relationships/slideLayout" Target="../slideLayouts/slideLayout55.xml"/><Relationship Id="rId20" Type="http://schemas.openxmlformats.org/officeDocument/2006/relationships/slideLayout" Target="../slideLayouts/slideLayout59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49.xml"/><Relationship Id="rId19" Type="http://schemas.openxmlformats.org/officeDocument/2006/relationships/slideLayout" Target="../slideLayouts/slideLayout58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5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5" Type="http://schemas.openxmlformats.org/officeDocument/2006/relationships/image" Target="../media/image49.png"/><Relationship Id="rId4" Type="http://schemas.openxmlformats.org/officeDocument/2006/relationships/image" Target="../media/image48.jpe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4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3242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1" r:id="rId1"/>
    <p:sldLayoutId id="2147484159" r:id="rId2"/>
    <p:sldLayoutId id="2147484160" r:id="rId3"/>
    <p:sldLayoutId id="2147484190" r:id="rId4"/>
    <p:sldLayoutId id="2147484191" r:id="rId5"/>
    <p:sldLayoutId id="2147484192" r:id="rId6"/>
    <p:sldLayoutId id="2147484158" r:id="rId7"/>
    <p:sldLayoutId id="2147484164" r:id="rId8"/>
    <p:sldLayoutId id="2147484165" r:id="rId9"/>
    <p:sldLayoutId id="2147484167" r:id="rId10"/>
    <p:sldLayoutId id="2147484163" r:id="rId11"/>
    <p:sldLayoutId id="2147484155" r:id="rId12"/>
    <p:sldLayoutId id="2147484166" r:id="rId13"/>
    <p:sldLayoutId id="2147484152" r:id="rId14"/>
    <p:sldLayoutId id="2147484183" r:id="rId15"/>
    <p:sldLayoutId id="2147484156" r:id="rId16"/>
    <p:sldLayoutId id="2147484153" r:id="rId17"/>
    <p:sldLayoutId id="2147484195" r:id="rId18"/>
    <p:sldLayoutId id="2147484189" r:id="rId19"/>
    <p:sldLayoutId id="2147484154" r:id="rId20"/>
    <p:sldLayoutId id="2147484177" r:id="rId21"/>
    <p:sldLayoutId id="2147484194" r:id="rId22"/>
    <p:sldLayoutId id="2147484185" r:id="rId23"/>
    <p:sldLayoutId id="2147484193" r:id="rId24"/>
    <p:sldLayoutId id="2147484162" r:id="rId25"/>
    <p:sldLayoutId id="2147484171" r:id="rId26"/>
    <p:sldLayoutId id="2147484172" r:id="rId27"/>
    <p:sldLayoutId id="2147484173" r:id="rId28"/>
    <p:sldLayoutId id="2147484174" r:id="rId29"/>
    <p:sldLayoutId id="2147484175" r:id="rId30"/>
    <p:sldLayoutId id="2147484176" r:id="rId31"/>
    <p:sldLayoutId id="2147484178" r:id="rId32"/>
    <p:sldLayoutId id="2147484179" r:id="rId33"/>
    <p:sldLayoutId id="2147484180" r:id="rId34"/>
    <p:sldLayoutId id="2147484184" r:id="rId35"/>
    <p:sldLayoutId id="2147484186" r:id="rId36"/>
    <p:sldLayoutId id="2147484157" r:id="rId37"/>
    <p:sldLayoutId id="2147484219" r:id="rId38"/>
    <p:sldLayoutId id="2147484222" r:id="rId3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eaLnBrk="0" hangingPunct="0"/>
            <a:fld id="{BAFFA6E4-CE86-4594-B278-17F0F8ABC980}" type="datetimeFigureOut">
              <a:rPr lang="pt-BR" smtClean="0"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rPr>
              <a:pPr defTabSz="457200" eaLnBrk="0" hangingPunct="0"/>
              <a:t>27/08/2023</a:t>
            </a:fld>
            <a:endParaRPr lang="pt-BR">
              <a:solidFill>
                <a:prstClr val="black">
                  <a:tint val="75000"/>
                </a:prstClr>
              </a:solidFill>
              <a:cs typeface="Arial" panose="020B0604020202020204" pitchFamily="34" charset="0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eaLnBrk="0" hangingPunct="0"/>
            <a:endParaRPr lang="pt-BR">
              <a:solidFill>
                <a:prstClr val="black">
                  <a:tint val="75000"/>
                </a:prstClr>
              </a:solidFill>
              <a:cs typeface="Arial" panose="020B0604020202020204" pitchFamily="34" charset="0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eaLnBrk="0" hangingPunct="0"/>
            <a:fld id="{134D0FEA-1DDF-4DEC-9AA5-1621A4AB8064}" type="slidenum">
              <a:rPr lang="pt-BR" smtClean="0"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rPr>
              <a:pPr defTabSz="457200" eaLnBrk="0" hangingPunct="0"/>
              <a:t>‹nº›</a:t>
            </a:fld>
            <a:endParaRPr lang="pt-BR">
              <a:solidFill>
                <a:prstClr val="black">
                  <a:tint val="75000"/>
                </a:prst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2289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9" r:id="rId1"/>
    <p:sldLayoutId id="2147484200" r:id="rId2"/>
    <p:sldLayoutId id="2147484201" r:id="rId3"/>
    <p:sldLayoutId id="2147484202" r:id="rId4"/>
    <p:sldLayoutId id="2147484203" r:id="rId5"/>
    <p:sldLayoutId id="2147484204" r:id="rId6"/>
    <p:sldLayoutId id="2147484205" r:id="rId7"/>
    <p:sldLayoutId id="2147484206" r:id="rId8"/>
    <p:sldLayoutId id="2147484207" r:id="rId9"/>
    <p:sldLayoutId id="2147484208" r:id="rId10"/>
    <p:sldLayoutId id="2147484209" r:id="rId11"/>
    <p:sldLayoutId id="2147484210" r:id="rId12"/>
    <p:sldLayoutId id="2147484211" r:id="rId13"/>
    <p:sldLayoutId id="2147484212" r:id="rId14"/>
    <p:sldLayoutId id="2147484213" r:id="rId15"/>
    <p:sldLayoutId id="2147484214" r:id="rId16"/>
    <p:sldLayoutId id="2147484196" r:id="rId17"/>
    <p:sldLayoutId id="2147484217" r:id="rId18"/>
    <p:sldLayoutId id="2147484215" r:id="rId19"/>
    <p:sldLayoutId id="2147484216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Resultado de imagem para prova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5675" y="12698"/>
            <a:ext cx="8757915" cy="6847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Forma livre 13"/>
          <p:cNvSpPr/>
          <p:nvPr userDrawn="1"/>
        </p:nvSpPr>
        <p:spPr>
          <a:xfrm flipH="1">
            <a:off x="-889686" y="-1394418"/>
            <a:ext cx="6459937" cy="9070908"/>
          </a:xfrm>
          <a:custGeom>
            <a:avLst/>
            <a:gdLst>
              <a:gd name="connsiteX0" fmla="*/ 131447 w 5011843"/>
              <a:gd name="connsiteY0" fmla="*/ 561690 h 6677254"/>
              <a:gd name="connsiteX1" fmla="*/ 1103905 w 5011843"/>
              <a:gd name="connsiteY1" fmla="*/ 3464547 h 6677254"/>
              <a:gd name="connsiteX2" fmla="*/ 726533 w 5011843"/>
              <a:gd name="connsiteY2" fmla="*/ 5917461 h 6677254"/>
              <a:gd name="connsiteX3" fmla="*/ 610419 w 5011843"/>
              <a:gd name="connsiteY3" fmla="*/ 6454490 h 6677254"/>
              <a:gd name="connsiteX4" fmla="*/ 4485733 w 5011843"/>
              <a:gd name="connsiteY4" fmla="*/ 6120661 h 6677254"/>
              <a:gd name="connsiteX5" fmla="*/ 4500247 w 5011843"/>
              <a:gd name="connsiteY5" fmla="*/ 532661 h 6677254"/>
              <a:gd name="connsiteX6" fmla="*/ 131447 w 5011843"/>
              <a:gd name="connsiteY6" fmla="*/ 561690 h 6677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11843" h="6677254">
                <a:moveTo>
                  <a:pt x="131447" y="561690"/>
                </a:moveTo>
                <a:cubicBezTo>
                  <a:pt x="-434610" y="1050338"/>
                  <a:pt x="1004724" y="2571919"/>
                  <a:pt x="1103905" y="3464547"/>
                </a:cubicBezTo>
                <a:cubicBezTo>
                  <a:pt x="1203086" y="4357175"/>
                  <a:pt x="808781" y="5419137"/>
                  <a:pt x="726533" y="5917461"/>
                </a:cubicBezTo>
                <a:cubicBezTo>
                  <a:pt x="644285" y="6415785"/>
                  <a:pt x="-16114" y="6420623"/>
                  <a:pt x="610419" y="6454490"/>
                </a:cubicBezTo>
                <a:cubicBezTo>
                  <a:pt x="1236952" y="6488357"/>
                  <a:pt x="3837428" y="7107632"/>
                  <a:pt x="4485733" y="6120661"/>
                </a:cubicBezTo>
                <a:cubicBezTo>
                  <a:pt x="5134038" y="5133690"/>
                  <a:pt x="5233218" y="1461575"/>
                  <a:pt x="4500247" y="532661"/>
                </a:cubicBezTo>
                <a:cubicBezTo>
                  <a:pt x="3767276" y="-396253"/>
                  <a:pt x="697504" y="73042"/>
                  <a:pt x="131447" y="56169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489" tIns="81243" rIns="162489" bIns="81243" spcCol="0" rtlCol="0" anchor="ctr"/>
          <a:lstStyle/>
          <a:p>
            <a:pPr algn="ctr" defTabSz="1088284"/>
            <a:endParaRPr lang="pt-BR" sz="2100">
              <a:solidFill>
                <a:prstClr val="white"/>
              </a:solidFill>
            </a:endParaRPr>
          </a:p>
        </p:txBody>
      </p:sp>
      <p:sp>
        <p:nvSpPr>
          <p:cNvPr id="15" name="Retângulo 14"/>
          <p:cNvSpPr/>
          <p:nvPr userDrawn="1"/>
        </p:nvSpPr>
        <p:spPr>
          <a:xfrm>
            <a:off x="-97494" y="2473957"/>
            <a:ext cx="3622451" cy="523095"/>
          </a:xfrm>
          <a:prstGeom prst="rect">
            <a:avLst/>
          </a:prstGeom>
          <a:noFill/>
        </p:spPr>
        <p:txBody>
          <a:bodyPr wrap="square" lIns="91401" tIns="45700" rIns="91401" bIns="45700">
            <a:spAutoFit/>
          </a:bodyPr>
          <a:lstStyle/>
          <a:p>
            <a:pPr marL="257105" algn="ctr" defTabSz="45707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altLang="pt-BR" sz="2799" b="1" dirty="0">
                <a:solidFill>
                  <a:prstClr val="black">
                    <a:lumMod val="85000"/>
                    <a:lumOff val="15000"/>
                  </a:prstClr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Acesse o JUMP!</a:t>
            </a:r>
          </a:p>
        </p:txBody>
      </p:sp>
      <p:sp>
        <p:nvSpPr>
          <p:cNvPr id="16" name="CaixaDeTexto 15"/>
          <p:cNvSpPr txBox="1"/>
          <p:nvPr userDrawn="1"/>
        </p:nvSpPr>
        <p:spPr>
          <a:xfrm>
            <a:off x="129349" y="308682"/>
            <a:ext cx="3168765" cy="707704"/>
          </a:xfrm>
          <a:prstGeom prst="rect">
            <a:avLst/>
          </a:prstGeom>
          <a:noFill/>
        </p:spPr>
        <p:txBody>
          <a:bodyPr wrap="square" lIns="91401" tIns="45700" rIns="91401" bIns="45700" rtlCol="0">
            <a:spAutoFit/>
          </a:bodyPr>
          <a:lstStyle/>
          <a:p>
            <a:pPr algn="ctr" defTabSz="457076"/>
            <a:r>
              <a:rPr lang="pt-BR" sz="3999" b="1" dirty="0">
                <a:solidFill>
                  <a:srgbClr val="C00000"/>
                </a:solidFill>
                <a:latin typeface="Century Gothic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Simulado</a:t>
            </a:r>
          </a:p>
        </p:txBody>
      </p:sp>
      <p:pic>
        <p:nvPicPr>
          <p:cNvPr id="17" name="Picture 9">
            <a:extLst>
              <a:ext uri="{FF2B5EF4-FFF2-40B4-BE49-F238E27FC236}">
                <a16:creationId xmlns:a16="http://schemas.microsoft.com/office/drawing/2014/main" id="{E591FE9B-48DD-4639-A1FE-835C29A6FA6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5110">
            <a:off x="3731227" y="-1094204"/>
            <a:ext cx="2649098" cy="9879376"/>
          </a:xfrm>
          <a:prstGeom prst="rect">
            <a:avLst/>
          </a:prstGeom>
        </p:spPr>
      </p:pic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273383" y="981295"/>
            <a:ext cx="2880695" cy="7198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dirty="0"/>
              <a:t>(Insira o assunto do simulado)</a:t>
            </a:r>
          </a:p>
        </p:txBody>
      </p:sp>
    </p:spTree>
    <p:extLst>
      <p:ext uri="{BB962C8B-B14F-4D97-AF65-F5344CB8AC3E}">
        <p14:creationId xmlns:p14="http://schemas.microsoft.com/office/powerpoint/2010/main" val="1804614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24" r:id="rId1"/>
    <p:sldLayoutId id="2147484225" r:id="rId2"/>
  </p:sldLayoutIdLst>
  <p:txStyles>
    <p:titleStyle>
      <a:lvl1pPr algn="ctr" defTabSz="914217" rtl="0" eaLnBrk="1" latinLnBrk="0" hangingPunct="1">
        <a:spcBef>
          <a:spcPct val="0"/>
        </a:spcBef>
        <a:buNone/>
        <a:defRPr sz="2400" b="1" kern="1200">
          <a:solidFill>
            <a:srgbClr val="C00000"/>
          </a:solidFill>
          <a:latin typeface="Century Gothic" pitchFamily="34" charset="0"/>
          <a:ea typeface="+mj-ea"/>
          <a:cs typeface="+mj-cs"/>
        </a:defRPr>
      </a:lvl1pPr>
    </p:titleStyle>
    <p:bodyStyle>
      <a:lvl1pPr marL="342831" indent="-342831" algn="l" defTabSz="914217" rtl="0" eaLnBrk="1" latinLnBrk="0" hangingPunct="1">
        <a:spcBef>
          <a:spcPct val="20000"/>
        </a:spcBef>
        <a:buFont typeface="Arial" pitchFamily="34" charset="0"/>
        <a:buChar char="•"/>
        <a:defRPr sz="3199" kern="1200">
          <a:solidFill>
            <a:schemeClr val="tx1"/>
          </a:solidFill>
          <a:latin typeface="+mn-lt"/>
          <a:ea typeface="+mn-ea"/>
          <a:cs typeface="+mn-cs"/>
        </a:defRPr>
      </a:lvl1pPr>
      <a:lvl2pPr marL="742801" indent="-285693" algn="l" defTabSz="914217" rtl="0" eaLnBrk="1" latinLnBrk="0" hangingPunct="1">
        <a:spcBef>
          <a:spcPct val="20000"/>
        </a:spcBef>
        <a:buFont typeface="Arial" pitchFamily="34" charset="0"/>
        <a:buChar char="–"/>
        <a:defRPr sz="27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1" indent="-228554" algn="l" defTabSz="91421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80" indent="-228554" algn="l" defTabSz="91421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9" indent="-228554" algn="l" defTabSz="91421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7" indent="-228554" algn="l" defTabSz="91421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6" indent="-228554" algn="l" defTabSz="91421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4" indent="-228554" algn="l" defTabSz="91421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23" indent="-228554" algn="l" defTabSz="91421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9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7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6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4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43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51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0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8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2794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27" r:id="rId1"/>
    <p:sldLayoutId id="2147484228" r:id="rId2"/>
    <p:sldLayoutId id="2147484229" r:id="rId3"/>
    <p:sldLayoutId id="2147484230" r:id="rId4"/>
    <p:sldLayoutId id="2147484231" r:id="rId5"/>
  </p:sldLayoutIdLst>
  <p:txStyles>
    <p:titleStyle>
      <a:lvl1pPr algn="ctr" defTabSz="1088284" rtl="0" eaLnBrk="1" latinLnBrk="0" hangingPunct="1">
        <a:spcBef>
          <a:spcPct val="0"/>
        </a:spcBef>
        <a:buNone/>
        <a:defRPr sz="51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106" indent="-408106" algn="l" defTabSz="1088284" rtl="0" eaLnBrk="1" latinLnBrk="0" hangingPunct="1">
        <a:spcBef>
          <a:spcPct val="20000"/>
        </a:spcBef>
        <a:buFont typeface="Arial" pitchFamily="34" charset="0"/>
        <a:buChar char="•"/>
        <a:defRPr sz="3799" kern="1200">
          <a:solidFill>
            <a:schemeClr val="tx1"/>
          </a:solidFill>
          <a:latin typeface="+mn-lt"/>
          <a:ea typeface="+mn-ea"/>
          <a:cs typeface="+mn-cs"/>
        </a:defRPr>
      </a:lvl1pPr>
      <a:lvl2pPr marL="884231" indent="-340089" algn="l" defTabSz="1088284" rtl="0" eaLnBrk="1" latinLnBrk="0" hangingPunct="1">
        <a:spcBef>
          <a:spcPct val="20000"/>
        </a:spcBef>
        <a:buFont typeface="Arial" pitchFamily="34" charset="0"/>
        <a:buChar char="–"/>
        <a:defRPr sz="3299" kern="1200">
          <a:solidFill>
            <a:schemeClr val="tx1"/>
          </a:solidFill>
          <a:latin typeface="+mn-lt"/>
          <a:ea typeface="+mn-ea"/>
          <a:cs typeface="+mn-cs"/>
        </a:defRPr>
      </a:lvl2pPr>
      <a:lvl3pPr marL="1360355" indent="-272071" algn="l" defTabSz="1088284" rtl="0" eaLnBrk="1" latinLnBrk="0" hangingPunct="1">
        <a:spcBef>
          <a:spcPct val="20000"/>
        </a:spcBef>
        <a:buFont typeface="Arial" pitchFamily="34" charset="0"/>
        <a:buChar char="•"/>
        <a:defRPr sz="2899" kern="1200">
          <a:solidFill>
            <a:schemeClr val="tx1"/>
          </a:solidFill>
          <a:latin typeface="+mn-lt"/>
          <a:ea typeface="+mn-ea"/>
          <a:cs typeface="+mn-cs"/>
        </a:defRPr>
      </a:lvl3pPr>
      <a:lvl4pPr marL="1904497" indent="-272071" algn="l" defTabSz="1088284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8639" indent="-272071" algn="l" defTabSz="1088284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2781" indent="-272071" algn="l" defTabSz="108828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6923" indent="-272071" algn="l" defTabSz="108828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066" indent="-272071" algn="l" defTabSz="108828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207" indent="-272071" algn="l" defTabSz="108828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108828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42" algn="l" defTabSz="108828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284" algn="l" defTabSz="108828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426" algn="l" defTabSz="108828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569" algn="l" defTabSz="108828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710" algn="l" defTabSz="108828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4852" algn="l" defTabSz="108828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08994" algn="l" defTabSz="108828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3136" algn="l" defTabSz="108828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6.xml"/><Relationship Id="rId5" Type="http://schemas.microsoft.com/office/2007/relationships/hdphoto" Target="../media/hdphoto3.wdp"/><Relationship Id="rId4" Type="http://schemas.openxmlformats.org/officeDocument/2006/relationships/image" Target="../media/image6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microsoft.com/office/2007/relationships/hdphoto" Target="../media/hdphoto3.wdp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61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6.xml"/><Relationship Id="rId5" Type="http://schemas.microsoft.com/office/2007/relationships/hdphoto" Target="../media/hdphoto3.wdp"/><Relationship Id="rId4" Type="http://schemas.openxmlformats.org/officeDocument/2006/relationships/image" Target="../media/image6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6.xml"/><Relationship Id="rId6" Type="http://schemas.microsoft.com/office/2007/relationships/hdphoto" Target="../media/hdphoto3.wdp"/><Relationship Id="rId5" Type="http://schemas.openxmlformats.org/officeDocument/2006/relationships/image" Target="../media/image61.png"/><Relationship Id="rId4" Type="http://schemas.openxmlformats.org/officeDocument/2006/relationships/image" Target="../media/image6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6.xml"/><Relationship Id="rId5" Type="http://schemas.microsoft.com/office/2007/relationships/hdphoto" Target="../media/hdphoto3.wdp"/><Relationship Id="rId4" Type="http://schemas.openxmlformats.org/officeDocument/2006/relationships/image" Target="../media/image6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6.xml"/><Relationship Id="rId5" Type="http://schemas.microsoft.com/office/2007/relationships/hdphoto" Target="../media/hdphoto3.wdp"/><Relationship Id="rId4" Type="http://schemas.openxmlformats.org/officeDocument/2006/relationships/image" Target="../media/image6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6.xml"/><Relationship Id="rId5" Type="http://schemas.microsoft.com/office/2007/relationships/hdphoto" Target="../media/hdphoto3.wdp"/><Relationship Id="rId4" Type="http://schemas.openxmlformats.org/officeDocument/2006/relationships/image" Target="../media/image6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6.xml"/><Relationship Id="rId5" Type="http://schemas.microsoft.com/office/2007/relationships/hdphoto" Target="../media/hdphoto3.wdp"/><Relationship Id="rId4" Type="http://schemas.openxmlformats.org/officeDocument/2006/relationships/image" Target="../media/image6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6.xml"/><Relationship Id="rId5" Type="http://schemas.microsoft.com/office/2007/relationships/hdphoto" Target="../media/hdphoto3.wdp"/><Relationship Id="rId4" Type="http://schemas.openxmlformats.org/officeDocument/2006/relationships/image" Target="../media/image6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6.xml"/><Relationship Id="rId4" Type="http://schemas.microsoft.com/office/2007/relationships/hdphoto" Target="../media/hdphoto3.wdp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6.xml"/><Relationship Id="rId5" Type="http://schemas.microsoft.com/office/2007/relationships/hdphoto" Target="../media/hdphoto3.wdp"/><Relationship Id="rId4" Type="http://schemas.openxmlformats.org/officeDocument/2006/relationships/image" Target="../media/image6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6.xml"/><Relationship Id="rId6" Type="http://schemas.microsoft.com/office/2007/relationships/hdphoto" Target="../media/hdphoto3.wdp"/><Relationship Id="rId5" Type="http://schemas.openxmlformats.org/officeDocument/2006/relationships/image" Target="../media/image61.png"/><Relationship Id="rId4" Type="http://schemas.openxmlformats.org/officeDocument/2006/relationships/image" Target="../media/image7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75.png"/><Relationship Id="rId4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8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8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6.xml"/><Relationship Id="rId5" Type="http://schemas.microsoft.com/office/2007/relationships/hdphoto" Target="../media/hdphoto3.wdp"/><Relationship Id="rId4" Type="http://schemas.openxmlformats.org/officeDocument/2006/relationships/image" Target="../media/image6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6.xml"/><Relationship Id="rId4" Type="http://schemas.microsoft.com/office/2007/relationships/hdphoto" Target="../media/hdphoto3.wdp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6.xml"/><Relationship Id="rId4" Type="http://schemas.microsoft.com/office/2007/relationships/hdphoto" Target="../media/hdphoto3.wdp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6.xml"/><Relationship Id="rId5" Type="http://schemas.microsoft.com/office/2007/relationships/hdphoto" Target="../media/hdphoto3.wdp"/><Relationship Id="rId4" Type="http://schemas.openxmlformats.org/officeDocument/2006/relationships/image" Target="../media/image6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6.xml"/><Relationship Id="rId5" Type="http://schemas.microsoft.com/office/2007/relationships/hdphoto" Target="../media/hdphoto3.wdp"/><Relationship Id="rId4" Type="http://schemas.openxmlformats.org/officeDocument/2006/relationships/image" Target="../media/image6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6.xml"/><Relationship Id="rId4" Type="http://schemas.microsoft.com/office/2007/relationships/hdphoto" Target="../media/hdphoto3.wdp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6.xml"/><Relationship Id="rId5" Type="http://schemas.microsoft.com/office/2007/relationships/hdphoto" Target="../media/hdphoto3.wdp"/><Relationship Id="rId4" Type="http://schemas.openxmlformats.org/officeDocument/2006/relationships/image" Target="../media/image6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6.xml"/><Relationship Id="rId5" Type="http://schemas.microsoft.com/office/2007/relationships/hdphoto" Target="../media/hdphoto3.wdp"/><Relationship Id="rId4" Type="http://schemas.openxmlformats.org/officeDocument/2006/relationships/image" Target="../media/image6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6.xml"/><Relationship Id="rId4" Type="http://schemas.microsoft.com/office/2007/relationships/hdphoto" Target="../media/hdphoto3.wdp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6.xml"/><Relationship Id="rId4" Type="http://schemas.microsoft.com/office/2007/relationships/hdphoto" Target="../media/hdphoto3.wdp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1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wav"/><Relationship Id="rId1" Type="http://schemas.openxmlformats.org/officeDocument/2006/relationships/audio" Target="NULL" TargetMode="External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14.xml"/></Relationships>
</file>

<file path=ppt/slides/_rels/slide5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0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0.sv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6.xml"/><Relationship Id="rId6" Type="http://schemas.microsoft.com/office/2007/relationships/hdphoto" Target="../media/hdphoto3.wdp"/><Relationship Id="rId5" Type="http://schemas.openxmlformats.org/officeDocument/2006/relationships/image" Target="../media/image61.png"/><Relationship Id="rId4" Type="http://schemas.openxmlformats.org/officeDocument/2006/relationships/image" Target="../media/image95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6.xml"/><Relationship Id="rId5" Type="http://schemas.microsoft.com/office/2007/relationships/hdphoto" Target="../media/hdphoto3.wdp"/><Relationship Id="rId4" Type="http://schemas.openxmlformats.org/officeDocument/2006/relationships/image" Target="../media/image61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0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56.xml"/></Relationships>
</file>

<file path=ppt/slides/_rels/slide6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4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57.xml"/></Relationships>
</file>

<file path=ppt/slides/_rels/slide6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4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42.xml"/></Relationships>
</file>

<file path=ppt/slides/_rels/slide7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43.xml"/></Relationships>
</file>

<file path=ppt/slides/_rels/slide7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4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5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3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6.xml"/><Relationship Id="rId5" Type="http://schemas.microsoft.com/office/2007/relationships/hdphoto" Target="../media/hdphoto3.wdp"/><Relationship Id="rId4" Type="http://schemas.openxmlformats.org/officeDocument/2006/relationships/image" Target="../media/image61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6.xml"/><Relationship Id="rId4" Type="http://schemas.microsoft.com/office/2007/relationships/hdphoto" Target="../media/hdphoto3.wdp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9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6.xml"/><Relationship Id="rId4" Type="http://schemas.microsoft.com/office/2007/relationships/hdphoto" Target="../media/hdphoto3.wdp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1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6913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97"/>
          <a:stretch/>
        </p:blipFill>
        <p:spPr>
          <a:xfrm>
            <a:off x="1089005" y="2047747"/>
            <a:ext cx="2001277" cy="1373415"/>
          </a:xfrm>
          <a:prstGeom prst="rect">
            <a:avLst/>
          </a:prstGeom>
        </p:spPr>
      </p:pic>
      <p:sp>
        <p:nvSpPr>
          <p:cNvPr id="3" name="Retângulo 7"/>
          <p:cNvSpPr>
            <a:spLocks noChangeArrowheads="1"/>
          </p:cNvSpPr>
          <p:nvPr/>
        </p:nvSpPr>
        <p:spPr bwMode="auto">
          <a:xfrm>
            <a:off x="3071664" y="2420888"/>
            <a:ext cx="9380937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pt-B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Para</a:t>
            </a:r>
            <a:r>
              <a:rPr lang="pt-BR" sz="3600" dirty="0">
                <a:solidFill>
                  <a:prstClr val="black">
                    <a:lumMod val="65000"/>
                    <a:lumOff val="35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pt-BR" sz="4000" dirty="0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incluir/ alterar telefone de contato ou e-mail, </a:t>
            </a:r>
            <a:r>
              <a:rPr lang="pt-B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faça a alteração através do </a:t>
            </a:r>
            <a:r>
              <a:rPr lang="pt-BR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sistema Mobile.  </a:t>
            </a:r>
            <a:endParaRPr lang="pt-BR" altLang="pt-BR" sz="4400" b="1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37694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/>
          <a:srcRect l="951" t="17578" r="2306" b="8984"/>
          <a:stretch/>
        </p:blipFill>
        <p:spPr>
          <a:xfrm>
            <a:off x="171449" y="1071562"/>
            <a:ext cx="11649939" cy="4972051"/>
          </a:xfrm>
          <a:prstGeom prst="rect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  <a:effectLst/>
        </p:spPr>
      </p:pic>
      <p:pic>
        <p:nvPicPr>
          <p:cNvPr id="3" name="Picture 2" descr="http://www.imixcomunicacao.com.br/imagens_index/mous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9699" y="4139632"/>
            <a:ext cx="765760" cy="896546"/>
          </a:xfrm>
          <a:prstGeom prst="rect">
            <a:avLst/>
          </a:prstGeom>
          <a:noFill/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31" b="97965" l="9956" r="89956">
                        <a14:foregroundMark x1="73422" y1="33451" x2="75378" y2="35221"/>
                        <a14:foregroundMark x1="23556" y1="30000" x2="74756" y2="20177"/>
                        <a14:foregroundMark x1="25422" y1="58850" x2="75467" y2="49027"/>
                        <a14:foregroundMark x1="24622" y1="43982" x2="24622" y2="43982"/>
                        <a14:foregroundMark x1="32000" y1="42389" x2="32000" y2="42389"/>
                        <a14:foregroundMark x1="31467" y1="40442" x2="33778" y2="48230"/>
                        <a14:foregroundMark x1="39200" y1="38407" x2="35200" y2="40354"/>
                        <a14:foregroundMark x1="35289" y1="40796" x2="40089" y2="43363"/>
                        <a14:foregroundMark x1="42044" y1="37611" x2="48533" y2="35752"/>
                        <a14:foregroundMark x1="51467" y1="36372" x2="53333" y2="43009"/>
                        <a14:foregroundMark x1="58578" y1="34159" x2="64000" y2="39823"/>
                        <a14:foregroundMark x1="66756" y1="32212" x2="68356" y2="38407"/>
                        <a14:foregroundMark x1="74044" y1="30796" x2="71822" y2="36637"/>
                        <a14:foregroundMark x1="25956" y1="44779" x2="28978" y2="466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6848" y="-104241"/>
            <a:ext cx="2051198" cy="2060315"/>
          </a:xfrm>
          <a:prstGeom prst="rect">
            <a:avLst/>
          </a:prstGeom>
        </p:spPr>
      </p:pic>
      <p:sp>
        <p:nvSpPr>
          <p:cNvPr id="8" name="Canto dobrado 7"/>
          <p:cNvSpPr/>
          <p:nvPr/>
        </p:nvSpPr>
        <p:spPr>
          <a:xfrm>
            <a:off x="8184232" y="4365105"/>
            <a:ext cx="3655896" cy="1944215"/>
          </a:xfrm>
          <a:prstGeom prst="foldedCorner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000" dirty="0"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pt-BR" sz="2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Para alterar o e-mail Acesse a Aba Conta &gt; Dados Adicionais.</a:t>
            </a:r>
          </a:p>
        </p:txBody>
      </p:sp>
    </p:spTree>
    <p:extLst>
      <p:ext uri="{BB962C8B-B14F-4D97-AF65-F5344CB8AC3E}">
        <p14:creationId xmlns:p14="http://schemas.microsoft.com/office/powerpoint/2010/main" val="1217108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/>
          <a:srcRect l="12921" t="16211" r="13397" b="9180"/>
          <a:stretch/>
        </p:blipFill>
        <p:spPr>
          <a:xfrm>
            <a:off x="314325" y="942976"/>
            <a:ext cx="9586913" cy="5457826"/>
          </a:xfrm>
          <a:prstGeom prst="rect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  <a:effectLst/>
        </p:spPr>
      </p:pic>
      <p:pic>
        <p:nvPicPr>
          <p:cNvPr id="3" name="Picture 2" descr="http://www.imixcomunicacao.com.br/imagens_index/mous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648954">
            <a:off x="8308537" y="6054157"/>
            <a:ext cx="765760" cy="896546"/>
          </a:xfrm>
          <a:prstGeom prst="rect">
            <a:avLst/>
          </a:prstGeom>
          <a:noFill/>
        </p:spPr>
      </p:pic>
      <p:grpSp>
        <p:nvGrpSpPr>
          <p:cNvPr id="8" name="Grupo 7"/>
          <p:cNvGrpSpPr/>
          <p:nvPr/>
        </p:nvGrpSpPr>
        <p:grpSpPr>
          <a:xfrm>
            <a:off x="142874" y="955647"/>
            <a:ext cx="10312695" cy="5995057"/>
            <a:chOff x="142874" y="955647"/>
            <a:chExt cx="10312695" cy="5995057"/>
          </a:xfrm>
        </p:grpSpPr>
        <p:grpSp>
          <p:nvGrpSpPr>
            <p:cNvPr id="6" name="Grupo 5"/>
            <p:cNvGrpSpPr/>
            <p:nvPr/>
          </p:nvGrpSpPr>
          <p:grpSpPr>
            <a:xfrm>
              <a:off x="142874" y="955647"/>
              <a:ext cx="9758364" cy="5445155"/>
              <a:chOff x="550069" y="1397399"/>
              <a:chExt cx="9189711" cy="5130151"/>
            </a:xfrm>
          </p:grpSpPr>
          <p:pic>
            <p:nvPicPr>
              <p:cNvPr id="4" name="Imagem 3"/>
              <p:cNvPicPr>
                <a:picLocks noChangeAspect="1"/>
              </p:cNvPicPr>
              <p:nvPr/>
            </p:nvPicPr>
            <p:blipFill rotWithShape="1">
              <a:blip r:embed="rId4"/>
              <a:srcRect l="14898" t="26172" r="15044" b="10937"/>
              <a:stretch/>
            </p:blipFill>
            <p:spPr>
              <a:xfrm>
                <a:off x="582215" y="1397399"/>
                <a:ext cx="9115425" cy="4600576"/>
              </a:xfrm>
              <a:prstGeom prst="rect">
                <a:avLst/>
              </a:prstGeom>
            </p:spPr>
          </p:pic>
          <p:pic>
            <p:nvPicPr>
              <p:cNvPr id="5" name="Imagem 4"/>
              <p:cNvPicPr>
                <a:picLocks noChangeAspect="1"/>
              </p:cNvPicPr>
              <p:nvPr/>
            </p:nvPicPr>
            <p:blipFill rotWithShape="1">
              <a:blip r:embed="rId5"/>
              <a:srcRect l="24451" t="83593" r="1867" b="8985"/>
              <a:stretch/>
            </p:blipFill>
            <p:spPr>
              <a:xfrm>
                <a:off x="550069" y="5997976"/>
                <a:ext cx="9189711" cy="529574"/>
              </a:xfrm>
              <a:prstGeom prst="rect">
                <a:avLst/>
              </a:prstGeom>
            </p:spPr>
          </p:pic>
        </p:grpSp>
        <p:pic>
          <p:nvPicPr>
            <p:cNvPr id="7" name="Picture 2" descr="http://www.imixcomunicacao.com.br/imagens_index/mouse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20648954">
              <a:off x="9689809" y="6054158"/>
              <a:ext cx="765760" cy="896546"/>
            </a:xfrm>
            <a:prstGeom prst="rect">
              <a:avLst/>
            </a:prstGeom>
            <a:noFill/>
          </p:spPr>
        </p:pic>
      </p:grpSp>
      <p:pic>
        <p:nvPicPr>
          <p:cNvPr id="9" name="Imagem 8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31" b="97965" l="9956" r="89956">
                        <a14:foregroundMark x1="73422" y1="33451" x2="75378" y2="35221"/>
                        <a14:foregroundMark x1="23556" y1="30000" x2="74756" y2="20177"/>
                        <a14:foregroundMark x1="25422" y1="58850" x2="75467" y2="49027"/>
                        <a14:foregroundMark x1="24622" y1="43982" x2="24622" y2="43982"/>
                        <a14:foregroundMark x1="32000" y1="42389" x2="32000" y2="42389"/>
                        <a14:foregroundMark x1="31467" y1="40442" x2="33778" y2="48230"/>
                        <a14:foregroundMark x1="39200" y1="38407" x2="35200" y2="40354"/>
                        <a14:foregroundMark x1="35289" y1="40796" x2="40089" y2="43363"/>
                        <a14:foregroundMark x1="42044" y1="37611" x2="48533" y2="35752"/>
                        <a14:foregroundMark x1="51467" y1="36372" x2="53333" y2="43009"/>
                        <a14:foregroundMark x1="58578" y1="34159" x2="64000" y2="39823"/>
                        <a14:foregroundMark x1="66756" y1="32212" x2="68356" y2="38407"/>
                        <a14:foregroundMark x1="74044" y1="30796" x2="71822" y2="36637"/>
                        <a14:foregroundMark x1="25956" y1="44779" x2="28978" y2="466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6848" y="-104241"/>
            <a:ext cx="2051198" cy="2060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157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/>
          <a:srcRect l="951" t="17578" r="2306" b="8984"/>
          <a:stretch/>
        </p:blipFill>
        <p:spPr>
          <a:xfrm>
            <a:off x="171449" y="1071562"/>
            <a:ext cx="11649939" cy="4972051"/>
          </a:xfrm>
          <a:prstGeom prst="rect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  <a:effectLst/>
        </p:spPr>
      </p:pic>
      <p:pic>
        <p:nvPicPr>
          <p:cNvPr id="3" name="Picture 2" descr="http://www.imixcomunicacao.com.br/imagens_index/mous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5460" y="4139633"/>
            <a:ext cx="765760" cy="896546"/>
          </a:xfrm>
          <a:prstGeom prst="rect">
            <a:avLst/>
          </a:prstGeom>
          <a:noFill/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31" b="97965" l="9956" r="89956">
                        <a14:foregroundMark x1="73422" y1="33451" x2="75378" y2="35221"/>
                        <a14:foregroundMark x1="23556" y1="30000" x2="74756" y2="20177"/>
                        <a14:foregroundMark x1="25422" y1="58850" x2="75467" y2="49027"/>
                        <a14:foregroundMark x1="24622" y1="43982" x2="24622" y2="43982"/>
                        <a14:foregroundMark x1="32000" y1="42389" x2="32000" y2="42389"/>
                        <a14:foregroundMark x1="31467" y1="40442" x2="33778" y2="48230"/>
                        <a14:foregroundMark x1="39200" y1="38407" x2="35200" y2="40354"/>
                        <a14:foregroundMark x1="35289" y1="40796" x2="40089" y2="43363"/>
                        <a14:foregroundMark x1="42044" y1="37611" x2="48533" y2="35752"/>
                        <a14:foregroundMark x1="51467" y1="36372" x2="53333" y2="43009"/>
                        <a14:foregroundMark x1="58578" y1="34159" x2="64000" y2="39823"/>
                        <a14:foregroundMark x1="66756" y1="32212" x2="68356" y2="38407"/>
                        <a14:foregroundMark x1="74044" y1="30796" x2="71822" y2="36637"/>
                        <a14:foregroundMark x1="25956" y1="44779" x2="28978" y2="466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6848" y="-104241"/>
            <a:ext cx="2051198" cy="2060315"/>
          </a:xfrm>
          <a:prstGeom prst="rect">
            <a:avLst/>
          </a:prstGeom>
        </p:spPr>
      </p:pic>
      <p:sp>
        <p:nvSpPr>
          <p:cNvPr id="8" name="Canto dobrado 7"/>
          <p:cNvSpPr/>
          <p:nvPr/>
        </p:nvSpPr>
        <p:spPr>
          <a:xfrm>
            <a:off x="8184232" y="4365105"/>
            <a:ext cx="3655896" cy="1944215"/>
          </a:xfrm>
          <a:prstGeom prst="foldedCorner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000" dirty="0"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pt-BR" sz="2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Para alterar o telefone Acesse a Aba Conta &gt; Informações de Contato</a:t>
            </a:r>
          </a:p>
        </p:txBody>
      </p:sp>
    </p:spTree>
    <p:extLst>
      <p:ext uri="{BB962C8B-B14F-4D97-AF65-F5344CB8AC3E}">
        <p14:creationId xmlns:p14="http://schemas.microsoft.com/office/powerpoint/2010/main" val="2450648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/>
          <a:srcRect l="622" t="17382" r="21083" b="11133"/>
          <a:stretch/>
        </p:blipFill>
        <p:spPr>
          <a:xfrm>
            <a:off x="242887" y="1014413"/>
            <a:ext cx="10186988" cy="5229225"/>
          </a:xfrm>
          <a:prstGeom prst="rect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  <a:effectLst/>
        </p:spPr>
      </p:pic>
      <p:pic>
        <p:nvPicPr>
          <p:cNvPr id="3" name="Picture 2" descr="http://www.imixcomunicacao.com.br/imagens_index/mous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648954">
            <a:off x="9422961" y="5425507"/>
            <a:ext cx="765760" cy="896546"/>
          </a:xfrm>
          <a:prstGeom prst="rect">
            <a:avLst/>
          </a:prstGeom>
          <a:noFill/>
          <a:ln w="28575">
            <a:noFill/>
          </a:ln>
          <a:effectLst/>
        </p:spPr>
      </p:pic>
      <p:grpSp>
        <p:nvGrpSpPr>
          <p:cNvPr id="6" name="Grupo 5"/>
          <p:cNvGrpSpPr/>
          <p:nvPr/>
        </p:nvGrpSpPr>
        <p:grpSpPr>
          <a:xfrm>
            <a:off x="119336" y="793950"/>
            <a:ext cx="10874777" cy="6009445"/>
            <a:chOff x="190353" y="1014413"/>
            <a:chExt cx="10874777" cy="6009445"/>
          </a:xfrm>
        </p:grpSpPr>
        <p:pic>
          <p:nvPicPr>
            <p:cNvPr id="4" name="Imagem 3"/>
            <p:cNvPicPr>
              <a:picLocks noChangeAspect="1"/>
            </p:cNvPicPr>
            <p:nvPr/>
          </p:nvPicPr>
          <p:blipFill rotWithShape="1">
            <a:blip r:embed="rId4"/>
            <a:srcRect l="732" t="21093" r="25365" b="8789"/>
            <a:stretch/>
          </p:blipFill>
          <p:spPr>
            <a:xfrm>
              <a:off x="190353" y="1014413"/>
              <a:ext cx="10425260" cy="5561172"/>
            </a:xfrm>
            <a:prstGeom prst="rect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  <a:effectLst/>
          </p:spPr>
        </p:pic>
        <p:pic>
          <p:nvPicPr>
            <p:cNvPr id="5" name="Picture 2" descr="http://www.imixcomunicacao.com.br/imagens_index/mouse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20648954">
              <a:off x="10299370" y="6127312"/>
              <a:ext cx="765760" cy="896546"/>
            </a:xfrm>
            <a:prstGeom prst="rect">
              <a:avLst/>
            </a:prstGeom>
            <a:noFill/>
          </p:spPr>
        </p:pic>
      </p:grpSp>
      <p:pic>
        <p:nvPicPr>
          <p:cNvPr id="7" name="Imagem 6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31" b="97965" l="9956" r="89956">
                        <a14:foregroundMark x1="73422" y1="33451" x2="75378" y2="35221"/>
                        <a14:foregroundMark x1="23556" y1="30000" x2="74756" y2="20177"/>
                        <a14:foregroundMark x1="25422" y1="58850" x2="75467" y2="49027"/>
                        <a14:foregroundMark x1="24622" y1="43982" x2="24622" y2="43982"/>
                        <a14:foregroundMark x1="32000" y1="42389" x2="32000" y2="42389"/>
                        <a14:foregroundMark x1="31467" y1="40442" x2="33778" y2="48230"/>
                        <a14:foregroundMark x1="39200" y1="38407" x2="35200" y2="40354"/>
                        <a14:foregroundMark x1="35289" y1="40796" x2="40089" y2="43363"/>
                        <a14:foregroundMark x1="42044" y1="37611" x2="48533" y2="35752"/>
                        <a14:foregroundMark x1="51467" y1="36372" x2="53333" y2="43009"/>
                        <a14:foregroundMark x1="58578" y1="34159" x2="64000" y2="39823"/>
                        <a14:foregroundMark x1="66756" y1="32212" x2="68356" y2="38407"/>
                        <a14:foregroundMark x1="74044" y1="30796" x2="71822" y2="36637"/>
                        <a14:foregroundMark x1="25956" y1="44779" x2="28978" y2="466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6848" y="-104241"/>
            <a:ext cx="2051198" cy="2060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2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7"/>
          <p:cNvSpPr>
            <a:spLocks noChangeArrowheads="1"/>
          </p:cNvSpPr>
          <p:nvPr/>
        </p:nvSpPr>
        <p:spPr bwMode="auto">
          <a:xfrm>
            <a:off x="3024808" y="1412776"/>
            <a:ext cx="9167192" cy="323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pt-B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Para</a:t>
            </a:r>
            <a:r>
              <a:rPr lang="pt-BR" sz="3600" dirty="0">
                <a:solidFill>
                  <a:prstClr val="black">
                    <a:lumMod val="65000"/>
                    <a:lumOff val="35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pt-BR" sz="4000" dirty="0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corrigir o nome do cliente (incluir sobrenome por casamento, corrigir letras ou excluir sobrenome por separação), </a:t>
            </a:r>
            <a:r>
              <a:rPr lang="pt-B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faça a alteração através do </a:t>
            </a:r>
            <a:r>
              <a:rPr lang="pt-BR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sistema Mobile.  </a:t>
            </a:r>
            <a:endParaRPr lang="pt-BR" altLang="pt-BR" sz="4400" b="1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97"/>
          <a:stretch/>
        </p:blipFill>
        <p:spPr>
          <a:xfrm>
            <a:off x="1199456" y="1844824"/>
            <a:ext cx="2001277" cy="1373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3743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/>
          <a:srcRect l="1172" t="15820" r="2196" b="9571"/>
          <a:stretch/>
        </p:blipFill>
        <p:spPr>
          <a:xfrm>
            <a:off x="200025" y="1057276"/>
            <a:ext cx="11658600" cy="5060892"/>
          </a:xfrm>
          <a:prstGeom prst="rect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  <a:effectLst/>
        </p:spPr>
      </p:pic>
      <p:pic>
        <p:nvPicPr>
          <p:cNvPr id="3" name="Picture 2" descr="http://www.imixcomunicacao.com.br/imagens_index/mous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11270" y="2150182"/>
            <a:ext cx="765760" cy="896546"/>
          </a:xfrm>
          <a:prstGeom prst="rect">
            <a:avLst/>
          </a:prstGeom>
          <a:noFill/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31" b="97965" l="9956" r="89956">
                        <a14:foregroundMark x1="73422" y1="33451" x2="75378" y2="35221"/>
                        <a14:foregroundMark x1="23556" y1="30000" x2="74756" y2="20177"/>
                        <a14:foregroundMark x1="25422" y1="58850" x2="75467" y2="49027"/>
                        <a14:foregroundMark x1="24622" y1="43982" x2="24622" y2="43982"/>
                        <a14:foregroundMark x1="32000" y1="42389" x2="32000" y2="42389"/>
                        <a14:foregroundMark x1="31467" y1="40442" x2="33778" y2="48230"/>
                        <a14:foregroundMark x1="39200" y1="38407" x2="35200" y2="40354"/>
                        <a14:foregroundMark x1="35289" y1="40796" x2="40089" y2="43363"/>
                        <a14:foregroundMark x1="42044" y1="37611" x2="48533" y2="35752"/>
                        <a14:foregroundMark x1="51467" y1="36372" x2="53333" y2="43009"/>
                        <a14:foregroundMark x1="58578" y1="34159" x2="64000" y2="39823"/>
                        <a14:foregroundMark x1="66756" y1="32212" x2="68356" y2="38407"/>
                        <a14:foregroundMark x1="74044" y1="30796" x2="71822" y2="36637"/>
                        <a14:foregroundMark x1="25956" y1="44779" x2="28978" y2="466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6848" y="-104241"/>
            <a:ext cx="2051198" cy="2060315"/>
          </a:xfrm>
          <a:prstGeom prst="rect">
            <a:avLst/>
          </a:prstGeom>
        </p:spPr>
      </p:pic>
      <p:sp>
        <p:nvSpPr>
          <p:cNvPr id="8" name="Canto dobrado 7"/>
          <p:cNvSpPr/>
          <p:nvPr/>
        </p:nvSpPr>
        <p:spPr>
          <a:xfrm>
            <a:off x="7913372" y="4797152"/>
            <a:ext cx="4104456" cy="1717093"/>
          </a:xfrm>
          <a:prstGeom prst="foldedCorner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000" dirty="0"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pt-BR" sz="2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Acesse a Aba Conta &gt; Clique sobre o nome do cliente.</a:t>
            </a:r>
          </a:p>
        </p:txBody>
      </p:sp>
    </p:spTree>
    <p:extLst>
      <p:ext uri="{BB962C8B-B14F-4D97-AF65-F5344CB8AC3E}">
        <p14:creationId xmlns:p14="http://schemas.microsoft.com/office/powerpoint/2010/main" val="33412906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/>
          <p:cNvPicPr>
            <a:picLocks noChangeAspect="1"/>
          </p:cNvPicPr>
          <p:nvPr/>
        </p:nvPicPr>
        <p:blipFill rotWithShape="1">
          <a:blip r:embed="rId2"/>
          <a:srcRect l="841" t="18749" r="2526" b="9571"/>
          <a:stretch/>
        </p:blipFill>
        <p:spPr>
          <a:xfrm>
            <a:off x="114299" y="1114425"/>
            <a:ext cx="11715751" cy="4886001"/>
          </a:xfrm>
          <a:prstGeom prst="rect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  <a:effectLst/>
        </p:spPr>
      </p:pic>
      <p:pic>
        <p:nvPicPr>
          <p:cNvPr id="7" name="Picture 2" descr="http://www.imixcomunicacao.com.br/imagens_index/mous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875491">
            <a:off x="8229424" y="5815013"/>
            <a:ext cx="765760" cy="896546"/>
          </a:xfrm>
          <a:prstGeom prst="rect">
            <a:avLst/>
          </a:prstGeom>
          <a:noFill/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31" b="97965" l="9956" r="89956">
                        <a14:foregroundMark x1="73422" y1="33451" x2="75378" y2="35221"/>
                        <a14:foregroundMark x1="23556" y1="30000" x2="74756" y2="20177"/>
                        <a14:foregroundMark x1="25422" y1="58850" x2="75467" y2="49027"/>
                        <a14:foregroundMark x1="24622" y1="43982" x2="24622" y2="43982"/>
                        <a14:foregroundMark x1="32000" y1="42389" x2="32000" y2="42389"/>
                        <a14:foregroundMark x1="31467" y1="40442" x2="33778" y2="48230"/>
                        <a14:foregroundMark x1="39200" y1="38407" x2="35200" y2="40354"/>
                        <a14:foregroundMark x1="35289" y1="40796" x2="40089" y2="43363"/>
                        <a14:foregroundMark x1="42044" y1="37611" x2="48533" y2="35752"/>
                        <a14:foregroundMark x1="51467" y1="36372" x2="53333" y2="43009"/>
                        <a14:foregroundMark x1="58578" y1="34159" x2="64000" y2="39823"/>
                        <a14:foregroundMark x1="66756" y1="32212" x2="68356" y2="38407"/>
                        <a14:foregroundMark x1="74044" y1="30796" x2="71822" y2="36637"/>
                        <a14:foregroundMark x1="25956" y1="44779" x2="28978" y2="466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6848" y="-104241"/>
            <a:ext cx="2051198" cy="2060315"/>
          </a:xfrm>
          <a:prstGeom prst="rect">
            <a:avLst/>
          </a:prstGeom>
        </p:spPr>
      </p:pic>
      <p:sp>
        <p:nvSpPr>
          <p:cNvPr id="12" name="Canto dobrado 11"/>
          <p:cNvSpPr/>
          <p:nvPr/>
        </p:nvSpPr>
        <p:spPr>
          <a:xfrm>
            <a:off x="7896200" y="2819744"/>
            <a:ext cx="4104456" cy="2365165"/>
          </a:xfrm>
          <a:prstGeom prst="foldedCorner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000" dirty="0"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pt-BR" sz="2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Modifique o nome e selecione em “Tipo de Atualização” a opção </a:t>
            </a:r>
            <a:r>
              <a:rPr lang="pt-BR" sz="2000" b="1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Atualizar Cliente/ Assinante/ Conta e Doc. Conta.</a:t>
            </a:r>
          </a:p>
          <a:p>
            <a:r>
              <a:rPr lang="pt-BR" sz="2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Clique em </a:t>
            </a:r>
            <a:r>
              <a:rPr lang="pt-BR" sz="2000" b="1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Confirma.</a:t>
            </a:r>
          </a:p>
        </p:txBody>
      </p:sp>
    </p:spTree>
    <p:extLst>
      <p:ext uri="{BB962C8B-B14F-4D97-AF65-F5344CB8AC3E}">
        <p14:creationId xmlns:p14="http://schemas.microsoft.com/office/powerpoint/2010/main" val="2359055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7"/>
          <p:cNvSpPr>
            <a:spLocks noChangeArrowheads="1"/>
          </p:cNvSpPr>
          <p:nvPr/>
        </p:nvSpPr>
        <p:spPr bwMode="auto">
          <a:xfrm>
            <a:off x="3143672" y="1821270"/>
            <a:ext cx="8527504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pt-B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Para clientes que solicitam a </a:t>
            </a:r>
            <a:r>
              <a:rPr lang="pt-BR" sz="4000" dirty="0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correção do CPF ou RG, </a:t>
            </a:r>
            <a:r>
              <a:rPr lang="pt-B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informe que esse tipo de alteração </a:t>
            </a:r>
            <a:r>
              <a:rPr lang="pt-BR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só pode ser realizada após envio de documentação por e-mail</a:t>
            </a:r>
            <a:endParaRPr lang="pt-BR" altLang="pt-BR" sz="4400" b="1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97"/>
          <a:stretch/>
        </p:blipFill>
        <p:spPr>
          <a:xfrm>
            <a:off x="1271464" y="1821270"/>
            <a:ext cx="2001277" cy="1373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6735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7"/>
          <p:cNvSpPr>
            <a:spLocks noChangeArrowheads="1"/>
          </p:cNvSpPr>
          <p:nvPr/>
        </p:nvSpPr>
        <p:spPr bwMode="auto">
          <a:xfrm>
            <a:off x="3143672" y="1988840"/>
            <a:ext cx="8671520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pt-B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Para </a:t>
            </a:r>
            <a:r>
              <a:rPr lang="pt-BR" sz="4000" dirty="0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alteração de endereço, </a:t>
            </a:r>
            <a:r>
              <a:rPr lang="pt-B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você deve solicitar o </a:t>
            </a:r>
            <a:r>
              <a:rPr lang="pt-BR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CEP</a:t>
            </a:r>
            <a:r>
              <a:rPr lang="pt-B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ao cliente de acordo com correspondências como: </a:t>
            </a:r>
            <a:r>
              <a:rPr lang="pt-BR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contas de água, luz, cartão de crédito e bancos.</a:t>
            </a:r>
            <a:endParaRPr lang="pt-BR" altLang="pt-BR" sz="4400" b="1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97"/>
          <a:stretch/>
        </p:blipFill>
        <p:spPr>
          <a:xfrm>
            <a:off x="1271464" y="1821270"/>
            <a:ext cx="2001277" cy="1373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3860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Texto 2"/>
          <p:cNvSpPr>
            <a:spLocks noGrp="1"/>
          </p:cNvSpPr>
          <p:nvPr>
            <p:ph type="body" sz="quarter" idx="11"/>
          </p:nvPr>
        </p:nvSpPr>
        <p:spPr>
          <a:xfrm>
            <a:off x="262593" y="3626396"/>
            <a:ext cx="5026679" cy="1331604"/>
          </a:xfrm>
        </p:spPr>
        <p:txBody>
          <a:bodyPr/>
          <a:lstStyle/>
          <a:p>
            <a:r>
              <a:rPr lang="pt-BR" sz="2800" dirty="0">
                <a:solidFill>
                  <a:srgbClr val="FFC000"/>
                </a:solidFill>
              </a:rPr>
              <a:t>HABILITAÇÃO E CADASTRO</a:t>
            </a:r>
          </a:p>
        </p:txBody>
      </p:sp>
      <p:sp>
        <p:nvSpPr>
          <p:cNvPr id="9" name="Espaço Reservado para Texto 3"/>
          <p:cNvSpPr>
            <a:spLocks noGrp="1"/>
          </p:cNvSpPr>
          <p:nvPr>
            <p:ph type="body" sz="quarter" idx="12"/>
          </p:nvPr>
        </p:nvSpPr>
        <p:spPr>
          <a:xfrm>
            <a:off x="262594" y="261381"/>
            <a:ext cx="1944468" cy="575931"/>
          </a:xfrm>
          <a:prstGeom prst="rect">
            <a:avLst/>
          </a:prstGeom>
        </p:spPr>
        <p:txBody>
          <a:bodyPr anchor="b"/>
          <a:lstStyle/>
          <a:p>
            <a:r>
              <a:rPr lang="pt-BR" b="1" dirty="0"/>
              <a:t>MÓVEL</a:t>
            </a:r>
          </a:p>
        </p:txBody>
      </p:sp>
      <p:sp>
        <p:nvSpPr>
          <p:cNvPr id="10" name="Espaço Reservado para Texto 1"/>
          <p:cNvSpPr>
            <a:spLocks noGrp="1"/>
          </p:cNvSpPr>
          <p:nvPr>
            <p:ph type="body" sz="quarter" idx="10"/>
          </p:nvPr>
        </p:nvSpPr>
        <p:spPr>
          <a:xfrm>
            <a:off x="262592" y="1898953"/>
            <a:ext cx="6769511" cy="1331604"/>
          </a:xfrm>
          <a:prstGeom prst="rect">
            <a:avLst/>
          </a:prstGeom>
        </p:spPr>
        <p:txBody>
          <a:bodyPr/>
          <a:lstStyle/>
          <a:p>
            <a:r>
              <a:rPr lang="pt-BR" sz="3600" dirty="0">
                <a:solidFill>
                  <a:srgbClr val="FFFFFF"/>
                </a:solidFill>
              </a:rPr>
              <a:t>Capacitação Generalista PF </a:t>
            </a:r>
          </a:p>
        </p:txBody>
      </p:sp>
      <p:sp>
        <p:nvSpPr>
          <p:cNvPr id="6" name="Espaço Reservado para Texto 5"/>
          <p:cNvSpPr>
            <a:spLocks noGrp="1"/>
          </p:cNvSpPr>
          <p:nvPr>
            <p:ph type="body" sz="quarter" idx="13"/>
          </p:nvPr>
        </p:nvSpPr>
        <p:spPr>
          <a:xfrm>
            <a:off x="240141" y="6194758"/>
            <a:ext cx="2160520" cy="359957"/>
          </a:xfrm>
        </p:spPr>
        <p:txBody>
          <a:bodyPr/>
          <a:lstStyle/>
          <a:p>
            <a:endParaRPr lang="pt-BR"/>
          </a:p>
        </p:txBody>
      </p:sp>
      <p:sp>
        <p:nvSpPr>
          <p:cNvPr id="11" name="Espaço Reservado para Texto 4"/>
          <p:cNvSpPr>
            <a:spLocks noGrp="1"/>
          </p:cNvSpPr>
          <p:nvPr>
            <p:ph type="body" sz="quarter" idx="13"/>
          </p:nvPr>
        </p:nvSpPr>
        <p:spPr>
          <a:xfrm>
            <a:off x="262592" y="6164670"/>
            <a:ext cx="2377023" cy="359957"/>
          </a:xfrm>
          <a:prstGeom prst="rect">
            <a:avLst/>
          </a:prstGeom>
        </p:spPr>
        <p:txBody>
          <a:bodyPr/>
          <a:lstStyle/>
          <a:p>
            <a:r>
              <a:rPr lang="pt-BR" sz="1067" dirty="0">
                <a:solidFill>
                  <a:srgbClr val="FFFFFF"/>
                </a:solidFill>
              </a:rPr>
              <a:t>DAC - CAP.GEN. PF_v.2.0 SET.20</a:t>
            </a:r>
          </a:p>
        </p:txBody>
      </p:sp>
    </p:spTree>
    <p:extLst>
      <p:ext uri="{BB962C8B-B14F-4D97-AF65-F5344CB8AC3E}">
        <p14:creationId xmlns:p14="http://schemas.microsoft.com/office/powerpoint/2010/main" val="35507553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7"/>
          <p:cNvSpPr>
            <a:spLocks noChangeArrowheads="1"/>
          </p:cNvSpPr>
          <p:nvPr/>
        </p:nvSpPr>
        <p:spPr bwMode="auto">
          <a:xfrm>
            <a:off x="191344" y="1844824"/>
            <a:ext cx="939160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pt-BR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Nesse caso, identifique se </a:t>
            </a:r>
            <a:r>
              <a:rPr lang="pt-BR" sz="4400" dirty="0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consta o registro no sistema Mobile da primeira conta paga.</a:t>
            </a:r>
            <a:endParaRPr lang="pt-BR" altLang="pt-BR" sz="5400" b="1" dirty="0">
              <a:solidFill>
                <a:srgbClr val="C00000"/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58834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/>
          <a:srcRect l="842" t="15821" r="2086" b="8593"/>
          <a:stretch/>
        </p:blipFill>
        <p:spPr>
          <a:xfrm>
            <a:off x="114300" y="1071563"/>
            <a:ext cx="11944795" cy="5229225"/>
          </a:xfrm>
          <a:prstGeom prst="rect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  <a:effectLst/>
        </p:spPr>
      </p:pic>
      <p:pic>
        <p:nvPicPr>
          <p:cNvPr id="3" name="Picture 2" descr="http://www.imixcomunicacao.com.br/imagens_index/mous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4245" y="4036132"/>
            <a:ext cx="765760" cy="896546"/>
          </a:xfrm>
          <a:prstGeom prst="rect">
            <a:avLst/>
          </a:prstGeom>
          <a:noFill/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31" b="97965" l="9956" r="89956">
                        <a14:foregroundMark x1="73422" y1="33451" x2="75378" y2="35221"/>
                        <a14:foregroundMark x1="23556" y1="30000" x2="74756" y2="20177"/>
                        <a14:foregroundMark x1="25422" y1="58850" x2="75467" y2="49027"/>
                        <a14:foregroundMark x1="24622" y1="43982" x2="24622" y2="43982"/>
                        <a14:foregroundMark x1="32000" y1="42389" x2="32000" y2="42389"/>
                        <a14:foregroundMark x1="31467" y1="40442" x2="33778" y2="48230"/>
                        <a14:foregroundMark x1="39200" y1="38407" x2="35200" y2="40354"/>
                        <a14:foregroundMark x1="35289" y1="40796" x2="40089" y2="43363"/>
                        <a14:foregroundMark x1="42044" y1="37611" x2="48533" y2="35752"/>
                        <a14:foregroundMark x1="51467" y1="36372" x2="53333" y2="43009"/>
                        <a14:foregroundMark x1="58578" y1="34159" x2="64000" y2="39823"/>
                        <a14:foregroundMark x1="66756" y1="32212" x2="68356" y2="38407"/>
                        <a14:foregroundMark x1="74044" y1="30796" x2="71822" y2="36637"/>
                        <a14:foregroundMark x1="25956" y1="44779" x2="28978" y2="466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6848" y="-104241"/>
            <a:ext cx="2051198" cy="2060315"/>
          </a:xfrm>
          <a:prstGeom prst="rect">
            <a:avLst/>
          </a:prstGeom>
        </p:spPr>
      </p:pic>
      <p:sp>
        <p:nvSpPr>
          <p:cNvPr id="8" name="Canto dobrado 7"/>
          <p:cNvSpPr/>
          <p:nvPr/>
        </p:nvSpPr>
        <p:spPr>
          <a:xfrm>
            <a:off x="7913372" y="4797152"/>
            <a:ext cx="4104456" cy="1717093"/>
          </a:xfrm>
          <a:prstGeom prst="foldedCorner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000" dirty="0"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pt-BR" sz="2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Acesse a Aba Conta &gt; Módulo A/R &gt; Detalhes da Conta.</a:t>
            </a:r>
          </a:p>
        </p:txBody>
      </p:sp>
    </p:spTree>
    <p:extLst>
      <p:ext uri="{BB962C8B-B14F-4D97-AF65-F5344CB8AC3E}">
        <p14:creationId xmlns:p14="http://schemas.microsoft.com/office/powerpoint/2010/main" val="33954933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/>
          <a:srcRect l="1171" t="18164" r="2527" b="14063"/>
          <a:stretch/>
        </p:blipFill>
        <p:spPr>
          <a:xfrm>
            <a:off x="157163" y="1328739"/>
            <a:ext cx="11772900" cy="4658148"/>
          </a:xfrm>
          <a:prstGeom prst="rect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  <a:effectLst/>
        </p:spPr>
      </p:pic>
      <p:pic>
        <p:nvPicPr>
          <p:cNvPr id="3" name="Picture 2" descr="http://www.imixcomunicacao.com.br/imagens_index/mous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4807" y="2735969"/>
            <a:ext cx="765760" cy="896546"/>
          </a:xfrm>
          <a:prstGeom prst="rect">
            <a:avLst/>
          </a:prstGeom>
          <a:noFill/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31" b="97965" l="9956" r="89956">
                        <a14:foregroundMark x1="73422" y1="33451" x2="75378" y2="35221"/>
                        <a14:foregroundMark x1="23556" y1="30000" x2="74756" y2="20177"/>
                        <a14:foregroundMark x1="25422" y1="58850" x2="75467" y2="49027"/>
                        <a14:foregroundMark x1="24622" y1="43982" x2="24622" y2="43982"/>
                        <a14:foregroundMark x1="32000" y1="42389" x2="32000" y2="42389"/>
                        <a14:foregroundMark x1="31467" y1="40442" x2="33778" y2="48230"/>
                        <a14:foregroundMark x1="39200" y1="38407" x2="35200" y2="40354"/>
                        <a14:foregroundMark x1="35289" y1="40796" x2="40089" y2="43363"/>
                        <a14:foregroundMark x1="42044" y1="37611" x2="48533" y2="35752"/>
                        <a14:foregroundMark x1="51467" y1="36372" x2="53333" y2="43009"/>
                        <a14:foregroundMark x1="58578" y1="34159" x2="64000" y2="39823"/>
                        <a14:foregroundMark x1="66756" y1="32212" x2="68356" y2="38407"/>
                        <a14:foregroundMark x1="74044" y1="30796" x2="71822" y2="36637"/>
                        <a14:foregroundMark x1="25956" y1="44779" x2="28978" y2="466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6848" y="-104241"/>
            <a:ext cx="2051198" cy="2060315"/>
          </a:xfrm>
          <a:prstGeom prst="rect">
            <a:avLst/>
          </a:prstGeom>
        </p:spPr>
      </p:pic>
      <p:sp>
        <p:nvSpPr>
          <p:cNvPr id="8" name="Canto dobrado 7"/>
          <p:cNvSpPr/>
          <p:nvPr/>
        </p:nvSpPr>
        <p:spPr>
          <a:xfrm>
            <a:off x="7913372" y="4797152"/>
            <a:ext cx="4104456" cy="1717093"/>
          </a:xfrm>
          <a:prstGeom prst="foldedCorner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000" dirty="0"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pt-BR" sz="2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Clique em </a:t>
            </a:r>
            <a:r>
              <a:rPr lang="pt-BR" sz="2000" b="1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Lista de Pagamento.</a:t>
            </a:r>
          </a:p>
        </p:txBody>
      </p:sp>
    </p:spTree>
    <p:extLst>
      <p:ext uri="{BB962C8B-B14F-4D97-AF65-F5344CB8AC3E}">
        <p14:creationId xmlns:p14="http://schemas.microsoft.com/office/powerpoint/2010/main" val="42241998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/>
          <a:srcRect l="1172" t="15820" r="1538" b="11914"/>
          <a:stretch/>
        </p:blipFill>
        <p:spPr>
          <a:xfrm>
            <a:off x="185738" y="1243014"/>
            <a:ext cx="11658600" cy="4868716"/>
          </a:xfrm>
          <a:prstGeom prst="rect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  <a:effectLst/>
        </p:spPr>
      </p:pic>
      <p:pic>
        <p:nvPicPr>
          <p:cNvPr id="3" name="Picture 2" descr="http://www.imixcomunicacao.com.br/imagens_index/mous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67194" y="4221869"/>
            <a:ext cx="765760" cy="896546"/>
          </a:xfrm>
          <a:prstGeom prst="rect">
            <a:avLst/>
          </a:prstGeom>
          <a:noFill/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31" b="97965" l="9956" r="89956">
                        <a14:foregroundMark x1="73422" y1="33451" x2="75378" y2="35221"/>
                        <a14:foregroundMark x1="23556" y1="30000" x2="74756" y2="20177"/>
                        <a14:foregroundMark x1="25422" y1="58850" x2="75467" y2="49027"/>
                        <a14:foregroundMark x1="24622" y1="43982" x2="24622" y2="43982"/>
                        <a14:foregroundMark x1="32000" y1="42389" x2="32000" y2="42389"/>
                        <a14:foregroundMark x1="31467" y1="40442" x2="33778" y2="48230"/>
                        <a14:foregroundMark x1="39200" y1="38407" x2="35200" y2="40354"/>
                        <a14:foregroundMark x1="35289" y1="40796" x2="40089" y2="43363"/>
                        <a14:foregroundMark x1="42044" y1="37611" x2="48533" y2="35752"/>
                        <a14:foregroundMark x1="51467" y1="36372" x2="53333" y2="43009"/>
                        <a14:foregroundMark x1="58578" y1="34159" x2="64000" y2="39823"/>
                        <a14:foregroundMark x1="66756" y1="32212" x2="68356" y2="38407"/>
                        <a14:foregroundMark x1="74044" y1="30796" x2="71822" y2="36637"/>
                        <a14:foregroundMark x1="25956" y1="44779" x2="28978" y2="466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6848" y="-104241"/>
            <a:ext cx="2051198" cy="2060315"/>
          </a:xfrm>
          <a:prstGeom prst="rect">
            <a:avLst/>
          </a:prstGeom>
        </p:spPr>
      </p:pic>
      <p:sp>
        <p:nvSpPr>
          <p:cNvPr id="8" name="Canto dobrado 7"/>
          <p:cNvSpPr/>
          <p:nvPr/>
        </p:nvSpPr>
        <p:spPr>
          <a:xfrm>
            <a:off x="7913372" y="4797152"/>
            <a:ext cx="4104456" cy="1717093"/>
          </a:xfrm>
          <a:prstGeom prst="foldedCorner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000" dirty="0"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pt-BR" sz="2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Clique em Consultas &gt; Lista de Faturas Consolidadas.</a:t>
            </a:r>
          </a:p>
        </p:txBody>
      </p:sp>
    </p:spTree>
    <p:extLst>
      <p:ext uri="{BB962C8B-B14F-4D97-AF65-F5344CB8AC3E}">
        <p14:creationId xmlns:p14="http://schemas.microsoft.com/office/powerpoint/2010/main" val="31854267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/>
          <p:cNvPicPr>
            <a:picLocks noChangeAspect="1"/>
          </p:cNvPicPr>
          <p:nvPr/>
        </p:nvPicPr>
        <p:blipFill rotWithShape="1">
          <a:blip r:embed="rId2"/>
          <a:srcRect l="950" t="17187" r="2087" b="14844"/>
          <a:stretch/>
        </p:blipFill>
        <p:spPr>
          <a:xfrm>
            <a:off x="200025" y="1185862"/>
            <a:ext cx="11401425" cy="4493426"/>
          </a:xfrm>
          <a:prstGeom prst="rect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  <a:effectLst/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31" b="97965" l="9956" r="89956">
                        <a14:foregroundMark x1="73422" y1="33451" x2="75378" y2="35221"/>
                        <a14:foregroundMark x1="23556" y1="30000" x2="74756" y2="20177"/>
                        <a14:foregroundMark x1="25422" y1="58850" x2="75467" y2="49027"/>
                        <a14:foregroundMark x1="24622" y1="43982" x2="24622" y2="43982"/>
                        <a14:foregroundMark x1="32000" y1="42389" x2="32000" y2="42389"/>
                        <a14:foregroundMark x1="31467" y1="40442" x2="33778" y2="48230"/>
                        <a14:foregroundMark x1="39200" y1="38407" x2="35200" y2="40354"/>
                        <a14:foregroundMark x1="35289" y1="40796" x2="40089" y2="43363"/>
                        <a14:foregroundMark x1="42044" y1="37611" x2="48533" y2="35752"/>
                        <a14:foregroundMark x1="51467" y1="36372" x2="53333" y2="43009"/>
                        <a14:foregroundMark x1="58578" y1="34159" x2="64000" y2="39823"/>
                        <a14:foregroundMark x1="66756" y1="32212" x2="68356" y2="38407"/>
                        <a14:foregroundMark x1="74044" y1="30796" x2="71822" y2="36637"/>
                        <a14:foregroundMark x1="25956" y1="44779" x2="28978" y2="466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6848" y="-104241"/>
            <a:ext cx="2051198" cy="2060315"/>
          </a:xfrm>
          <a:prstGeom prst="rect">
            <a:avLst/>
          </a:prstGeom>
        </p:spPr>
      </p:pic>
      <p:sp>
        <p:nvSpPr>
          <p:cNvPr id="11" name="Canto dobrado 10"/>
          <p:cNvSpPr/>
          <p:nvPr/>
        </p:nvSpPr>
        <p:spPr>
          <a:xfrm>
            <a:off x="7752184" y="4653136"/>
            <a:ext cx="4104456" cy="1717093"/>
          </a:xfrm>
          <a:prstGeom prst="foldedCorner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000" dirty="0"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pt-BR" sz="2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Nesse campo aparecerá outros detalhes do pagamento, inclusive o status da fatura, que estará como fechada.</a:t>
            </a:r>
          </a:p>
        </p:txBody>
      </p:sp>
    </p:spTree>
    <p:extLst>
      <p:ext uri="{BB962C8B-B14F-4D97-AF65-F5344CB8AC3E}">
        <p14:creationId xmlns:p14="http://schemas.microsoft.com/office/powerpoint/2010/main" val="10824158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7"/>
          <p:cNvSpPr>
            <a:spLocks noChangeArrowheads="1"/>
          </p:cNvSpPr>
          <p:nvPr/>
        </p:nvSpPr>
        <p:spPr bwMode="auto">
          <a:xfrm>
            <a:off x="241648" y="3861048"/>
            <a:ext cx="1155184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pt-BR" sz="32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Caso ele não tenha </a:t>
            </a:r>
            <a:r>
              <a:rPr lang="pt-BR" sz="3600" b="1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pago a primeira conta ou tenha pago porém não conste no Mobile, </a:t>
            </a:r>
            <a:r>
              <a:rPr lang="pt-BR" sz="32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informe que </a:t>
            </a:r>
            <a:r>
              <a:rPr lang="pt-BR" sz="36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alteração cadastral só pode ser feita após constar o pagamento da conta no sistema.</a:t>
            </a:r>
            <a:endParaRPr lang="pt-BR" altLang="pt-BR" sz="4800" b="1" dirty="0">
              <a:solidFill>
                <a:schemeClr val="bg1"/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12"/>
          </p:nvPr>
        </p:nvSpPr>
        <p:spPr>
          <a:xfrm>
            <a:off x="2207568" y="620688"/>
            <a:ext cx="7620000" cy="411163"/>
          </a:xfrm>
        </p:spPr>
        <p:txBody>
          <a:bodyPr/>
          <a:lstStyle/>
          <a:p>
            <a:r>
              <a:rPr lang="pt-BR" sz="4000" dirty="0">
                <a:latin typeface="Century Gothic" panose="020B0502020202020204" pitchFamily="34" charset="0"/>
              </a:rPr>
              <a:t>E se o cliente ainda não realizou o pagamento da primeira fatura?</a:t>
            </a:r>
          </a:p>
        </p:txBody>
      </p:sp>
    </p:spTree>
    <p:extLst>
      <p:ext uri="{BB962C8B-B14F-4D97-AF65-F5344CB8AC3E}">
        <p14:creationId xmlns:p14="http://schemas.microsoft.com/office/powerpoint/2010/main" val="619390070"/>
      </p:ext>
    </p:ext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7"/>
          <p:cNvSpPr>
            <a:spLocks noChangeArrowheads="1"/>
          </p:cNvSpPr>
          <p:nvPr/>
        </p:nvSpPr>
        <p:spPr bwMode="auto">
          <a:xfrm>
            <a:off x="551384" y="2348880"/>
            <a:ext cx="1155184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pt-BR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Caso</a:t>
            </a:r>
            <a:r>
              <a:rPr lang="pt-BR" sz="4000" dirty="0">
                <a:solidFill>
                  <a:prstClr val="black">
                    <a:lumMod val="65000"/>
                    <a:lumOff val="35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pt-BR" sz="4400" dirty="0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já conste o pagamento da primeira conta, </a:t>
            </a:r>
            <a:r>
              <a:rPr lang="pt-BR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localize o CEP informado </a:t>
            </a:r>
            <a:r>
              <a:rPr lang="pt-BR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 site dos correios e </a:t>
            </a:r>
            <a:r>
              <a:rPr lang="pt-BR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altere através do Mobile.</a:t>
            </a:r>
            <a:endParaRPr lang="pt-BR" altLang="pt-BR" sz="6600" b="1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7731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/>
          <a:srcRect l="1172" t="15820" r="2196" b="9571"/>
          <a:stretch/>
        </p:blipFill>
        <p:spPr>
          <a:xfrm>
            <a:off x="200025" y="1057276"/>
            <a:ext cx="11658600" cy="5060892"/>
          </a:xfrm>
          <a:prstGeom prst="rect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  <a:effectLst/>
        </p:spPr>
      </p:pic>
      <p:pic>
        <p:nvPicPr>
          <p:cNvPr id="3" name="Picture 2" descr="http://www.imixcomunicacao.com.br/imagens_index/mous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92865" y="2598455"/>
            <a:ext cx="765760" cy="896546"/>
          </a:xfrm>
          <a:prstGeom prst="rect">
            <a:avLst/>
          </a:prstGeom>
          <a:noFill/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31" b="97965" l="9956" r="89956">
                        <a14:foregroundMark x1="73422" y1="33451" x2="75378" y2="35221"/>
                        <a14:foregroundMark x1="23556" y1="30000" x2="74756" y2="20177"/>
                        <a14:foregroundMark x1="25422" y1="58850" x2="75467" y2="49027"/>
                        <a14:foregroundMark x1="24622" y1="43982" x2="24622" y2="43982"/>
                        <a14:foregroundMark x1="32000" y1="42389" x2="32000" y2="42389"/>
                        <a14:foregroundMark x1="31467" y1="40442" x2="33778" y2="48230"/>
                        <a14:foregroundMark x1="39200" y1="38407" x2="35200" y2="40354"/>
                        <a14:foregroundMark x1="35289" y1="40796" x2="40089" y2="43363"/>
                        <a14:foregroundMark x1="42044" y1="37611" x2="48533" y2="35752"/>
                        <a14:foregroundMark x1="51467" y1="36372" x2="53333" y2="43009"/>
                        <a14:foregroundMark x1="58578" y1="34159" x2="64000" y2="39823"/>
                        <a14:foregroundMark x1="66756" y1="32212" x2="68356" y2="38407"/>
                        <a14:foregroundMark x1="74044" y1="30796" x2="71822" y2="36637"/>
                        <a14:foregroundMark x1="25956" y1="44779" x2="28978" y2="466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6848" y="-104241"/>
            <a:ext cx="2051198" cy="2060315"/>
          </a:xfrm>
          <a:prstGeom prst="rect">
            <a:avLst/>
          </a:prstGeom>
        </p:spPr>
      </p:pic>
      <p:sp>
        <p:nvSpPr>
          <p:cNvPr id="8" name="Canto dobrado 7"/>
          <p:cNvSpPr/>
          <p:nvPr/>
        </p:nvSpPr>
        <p:spPr>
          <a:xfrm>
            <a:off x="7896200" y="4653136"/>
            <a:ext cx="4104456" cy="1717093"/>
          </a:xfrm>
          <a:prstGeom prst="foldedCorner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200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Acesse a Aba Conta &gt; Clique sobre o endereço do cliente.</a:t>
            </a:r>
            <a:endParaRPr lang="pt-BR" sz="2000" dirty="0">
              <a:solidFill>
                <a:schemeClr val="bg1"/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24568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/>
          <a:srcRect l="24561" t="17187" r="15594" b="9375"/>
          <a:stretch/>
        </p:blipFill>
        <p:spPr>
          <a:xfrm>
            <a:off x="442913" y="900113"/>
            <a:ext cx="7786687" cy="5372100"/>
          </a:xfrm>
          <a:prstGeom prst="rect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  <a:effectLst/>
        </p:spPr>
      </p:pic>
      <p:pic>
        <p:nvPicPr>
          <p:cNvPr id="6" name="Picture 2" descr="http://www.imixcomunicacao.com.br/imagens_index/mous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19282" y="1698342"/>
            <a:ext cx="765760" cy="896546"/>
          </a:xfrm>
          <a:prstGeom prst="rect">
            <a:avLst/>
          </a:prstGeom>
          <a:noFill/>
        </p:spPr>
      </p:pic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4"/>
          <a:srcRect l="43448" t="12890" r="21194" b="59961"/>
          <a:stretch/>
        </p:blipFill>
        <p:spPr>
          <a:xfrm>
            <a:off x="2774149" y="1600199"/>
            <a:ext cx="4600575" cy="1985964"/>
          </a:xfrm>
          <a:prstGeom prst="rect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  <a:effectLst/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31" b="97965" l="9956" r="89956">
                        <a14:foregroundMark x1="73422" y1="33451" x2="75378" y2="35221"/>
                        <a14:foregroundMark x1="23556" y1="30000" x2="74756" y2="20177"/>
                        <a14:foregroundMark x1="25422" y1="58850" x2="75467" y2="49027"/>
                        <a14:foregroundMark x1="24622" y1="43982" x2="24622" y2="43982"/>
                        <a14:foregroundMark x1="32000" y1="42389" x2="32000" y2="42389"/>
                        <a14:foregroundMark x1="31467" y1="40442" x2="33778" y2="48230"/>
                        <a14:foregroundMark x1="39200" y1="38407" x2="35200" y2="40354"/>
                        <a14:foregroundMark x1="35289" y1="40796" x2="40089" y2="43363"/>
                        <a14:foregroundMark x1="42044" y1="37611" x2="48533" y2="35752"/>
                        <a14:foregroundMark x1="51467" y1="36372" x2="53333" y2="43009"/>
                        <a14:foregroundMark x1="58578" y1="34159" x2="64000" y2="39823"/>
                        <a14:foregroundMark x1="66756" y1="32212" x2="68356" y2="38407"/>
                        <a14:foregroundMark x1="74044" y1="30796" x2="71822" y2="36637"/>
                        <a14:foregroundMark x1="25956" y1="44779" x2="28978" y2="466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6848" y="-104241"/>
            <a:ext cx="2051198" cy="2060315"/>
          </a:xfrm>
          <a:prstGeom prst="rect">
            <a:avLst/>
          </a:prstGeom>
        </p:spPr>
      </p:pic>
      <p:sp>
        <p:nvSpPr>
          <p:cNvPr id="9" name="Canto dobrado 8"/>
          <p:cNvSpPr/>
          <p:nvPr/>
        </p:nvSpPr>
        <p:spPr>
          <a:xfrm>
            <a:off x="7653732" y="2915815"/>
            <a:ext cx="4104456" cy="3035470"/>
          </a:xfrm>
          <a:prstGeom prst="foldedCorner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pt-BR" sz="2000" dirty="0">
              <a:solidFill>
                <a:schemeClr val="bg1"/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pt-BR" sz="2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 campo </a:t>
            </a:r>
            <a:r>
              <a:rPr lang="pt-BR" sz="2000" b="1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Tipo de Endereço</a:t>
            </a:r>
            <a:r>
              <a:rPr lang="pt-BR" sz="2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permanecer com a opção: </a:t>
            </a:r>
            <a:r>
              <a:rPr lang="pt-BR" sz="2000" b="1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Regular</a:t>
            </a:r>
          </a:p>
          <a:p>
            <a:r>
              <a:rPr lang="pt-BR" sz="2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• Em </a:t>
            </a:r>
            <a:r>
              <a:rPr lang="pt-BR" sz="2000" b="1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Tipo de Atualização, </a:t>
            </a:r>
            <a:r>
              <a:rPr lang="pt-BR" sz="2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clique no binóculo e escolha a opção </a:t>
            </a:r>
            <a:r>
              <a:rPr lang="pt-BR" sz="2000" b="1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Atualizar Cliente/Assinante/Conta e </a:t>
            </a:r>
            <a:r>
              <a:rPr lang="pt-BR" sz="2000" b="1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Doc.Conta</a:t>
            </a:r>
            <a:endParaRPr lang="pt-BR" sz="2000" b="1" dirty="0">
              <a:solidFill>
                <a:schemeClr val="bg1"/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780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www.imixcomunicacao.com.br/imagens_index/mous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84194">
            <a:off x="6718840" y="2996493"/>
            <a:ext cx="765760" cy="896546"/>
          </a:xfrm>
          <a:prstGeom prst="rect">
            <a:avLst/>
          </a:prstGeom>
          <a:noFill/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31" b="97965" l="9956" r="89956">
                        <a14:foregroundMark x1="73422" y1="33451" x2="75378" y2="35221"/>
                        <a14:foregroundMark x1="23556" y1="30000" x2="74756" y2="20177"/>
                        <a14:foregroundMark x1="25422" y1="58850" x2="75467" y2="49027"/>
                        <a14:foregroundMark x1="24622" y1="43982" x2="24622" y2="43982"/>
                        <a14:foregroundMark x1="32000" y1="42389" x2="32000" y2="42389"/>
                        <a14:foregroundMark x1="31467" y1="40442" x2="33778" y2="48230"/>
                        <a14:foregroundMark x1="39200" y1="38407" x2="35200" y2="40354"/>
                        <a14:foregroundMark x1="35289" y1="40796" x2="40089" y2="43363"/>
                        <a14:foregroundMark x1="42044" y1="37611" x2="48533" y2="35752"/>
                        <a14:foregroundMark x1="51467" y1="36372" x2="53333" y2="43009"/>
                        <a14:foregroundMark x1="58578" y1="34159" x2="64000" y2="39823"/>
                        <a14:foregroundMark x1="66756" y1="32212" x2="68356" y2="38407"/>
                        <a14:foregroundMark x1="74044" y1="30796" x2="71822" y2="36637"/>
                        <a14:foregroundMark x1="25956" y1="44779" x2="28978" y2="466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6848" y="-104241"/>
            <a:ext cx="2051198" cy="2060315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943" y="582503"/>
            <a:ext cx="8429625" cy="5724525"/>
          </a:xfrm>
          <a:prstGeom prst="rect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10" name="Canto dobrado 9"/>
          <p:cNvSpPr/>
          <p:nvPr/>
        </p:nvSpPr>
        <p:spPr>
          <a:xfrm>
            <a:off x="7824192" y="1855277"/>
            <a:ext cx="4104456" cy="4691654"/>
          </a:xfrm>
          <a:prstGeom prst="foldedCorner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2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</a:p>
          <a:p>
            <a:endParaRPr lang="pt-BR" sz="2000" b="1" dirty="0">
              <a:solidFill>
                <a:schemeClr val="bg1"/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pt-BR" sz="2000" b="1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Preencha o CEP </a:t>
            </a:r>
            <a:r>
              <a:rPr lang="pt-BR" sz="2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informado pelo cliente.</a:t>
            </a:r>
          </a:p>
          <a:p>
            <a:endParaRPr lang="pt-BR" sz="2000" dirty="0">
              <a:solidFill>
                <a:schemeClr val="bg1"/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pt-BR" sz="2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Inclua os primeiros números no campo CEP e os últimos (após o traço) em CEP Complemento.</a:t>
            </a:r>
          </a:p>
          <a:p>
            <a:endParaRPr lang="pt-BR" sz="2000" dirty="0">
              <a:solidFill>
                <a:schemeClr val="bg1"/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pt-BR" sz="2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Clique em </a:t>
            </a:r>
            <a:r>
              <a:rPr lang="pt-BR" sz="2000" b="1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Validação de Endereço</a:t>
            </a:r>
            <a:r>
              <a:rPr lang="pt-BR" sz="2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selecione o endereço correspondente, preencha o memorando e </a:t>
            </a:r>
            <a:r>
              <a:rPr lang="pt-BR" sz="2000" b="1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confirme.</a:t>
            </a:r>
          </a:p>
        </p:txBody>
      </p:sp>
    </p:spTree>
    <p:extLst>
      <p:ext uri="{BB962C8B-B14F-4D97-AF65-F5344CB8AC3E}">
        <p14:creationId xmlns:p14="http://schemas.microsoft.com/office/powerpoint/2010/main" val="1537666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tângulo 7"/>
          <p:cNvSpPr>
            <a:spLocks noChangeArrowheads="1"/>
          </p:cNvSpPr>
          <p:nvPr/>
        </p:nvSpPr>
        <p:spPr bwMode="auto">
          <a:xfrm>
            <a:off x="0" y="408459"/>
            <a:ext cx="746415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pt-BR" altLang="pt-BR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Nesse módulo, entenda </a:t>
            </a:r>
            <a:r>
              <a:rPr lang="pt-BR" altLang="pt-BR" sz="3600" dirty="0">
                <a:solidFill>
                  <a:srgbClr val="C0000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o que veremos</a:t>
            </a:r>
            <a:r>
              <a:rPr lang="pt-BR" altLang="pt-BR" sz="3200" dirty="0">
                <a:solidFill>
                  <a:srgbClr val="C0000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31" name="Retângulo 10"/>
          <p:cNvSpPr>
            <a:spLocks noChangeArrowheads="1"/>
          </p:cNvSpPr>
          <p:nvPr/>
        </p:nvSpPr>
        <p:spPr bwMode="auto">
          <a:xfrm>
            <a:off x="1686804" y="2879230"/>
            <a:ext cx="37611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pt-BR" altLang="pt-BR" sz="2000" dirty="0">
                <a:latin typeface="Century Gothic" panose="020B0502020202020204" pitchFamily="34" charset="0"/>
                <a:cs typeface="Segoe UI" panose="020B0502040204020203" pitchFamily="34" charset="0"/>
              </a:rPr>
              <a:t>Alteração Cadastro</a:t>
            </a:r>
          </a:p>
        </p:txBody>
      </p:sp>
      <p:pic>
        <p:nvPicPr>
          <p:cNvPr id="34" name="Picture 8" descr="Resultado de imagem para transferencia ic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849" y="4248020"/>
            <a:ext cx="621140" cy="621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Retângulo 12"/>
          <p:cNvSpPr>
            <a:spLocks noChangeArrowheads="1"/>
          </p:cNvSpPr>
          <p:nvPr/>
        </p:nvSpPr>
        <p:spPr bwMode="auto">
          <a:xfrm>
            <a:off x="1640741" y="4389313"/>
            <a:ext cx="36064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pt-BR" altLang="pt-BR" sz="2000" dirty="0">
                <a:latin typeface="Century Gothic" panose="020B0502020202020204" pitchFamily="34" charset="0"/>
                <a:cs typeface="Segoe UI" panose="020B0502040204020203" pitchFamily="34" charset="0"/>
              </a:rPr>
              <a:t>Troca de Titularidade</a:t>
            </a:r>
          </a:p>
        </p:txBody>
      </p:sp>
      <p:pic>
        <p:nvPicPr>
          <p:cNvPr id="36" name="Imagem 3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97"/>
          <a:stretch/>
        </p:blipFill>
        <p:spPr>
          <a:xfrm>
            <a:off x="806575" y="2764394"/>
            <a:ext cx="917687" cy="62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32464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2279576" y="1340768"/>
            <a:ext cx="7632848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 como agir se o Cliente informa que teve seus </a:t>
            </a:r>
            <a:r>
              <a:rPr lang="pt-BR" sz="5400" dirty="0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dados alterados para uma ofensa?</a:t>
            </a:r>
          </a:p>
          <a:p>
            <a:endParaRPr lang="pt-BR" sz="5400" b="1" dirty="0">
              <a:solidFill>
                <a:srgbClr val="C00000"/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5065" b="55985" l="6530" r="19970">
                        <a14:foregroundMark x1="10491" y1="51486" x2="10491" y2="51486"/>
                        <a14:foregroundMark x1="14190" y1="51304" x2="14190" y2="51304"/>
                        <a14:foregroundMark x1="17526" y1="51971" x2="17526" y2="51971"/>
                        <a14:foregroundMark x1="17344" y1="53669" x2="17344" y2="53669"/>
                        <a14:foregroundMark x1="13341" y1="53305" x2="13341" y2="53305"/>
                        <a14:foregroundMark x1="10370" y1="53851" x2="10370" y2="53851"/>
                        <a14:foregroundMark x1="11825" y1="53487" x2="11825" y2="53487"/>
                        <a14:foregroundMark x1="13159" y1="45846" x2="13159" y2="458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50" t="43700" r="78350" b="42650"/>
          <a:stretch/>
        </p:blipFill>
        <p:spPr>
          <a:xfrm>
            <a:off x="1177300" y="1340768"/>
            <a:ext cx="886252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2780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/>
          <a:srcRect l="12201" t="33090" r="39369" b="48010"/>
          <a:stretch/>
        </p:blipFill>
        <p:spPr>
          <a:xfrm>
            <a:off x="540060" y="800865"/>
            <a:ext cx="6806582" cy="1577135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3"/>
          <a:srcRect l="12201" t="34085" r="39369" b="48010"/>
          <a:stretch/>
        </p:blipFill>
        <p:spPr>
          <a:xfrm>
            <a:off x="3363750" y="2792232"/>
            <a:ext cx="6908010" cy="1516393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4"/>
          <a:srcRect l="12201" t="33090" r="38778" b="48010"/>
          <a:stretch/>
        </p:blipFill>
        <p:spPr>
          <a:xfrm>
            <a:off x="5710710" y="4846321"/>
            <a:ext cx="6454282" cy="1477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5197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7"/>
          <p:cNvSpPr>
            <a:spLocks noChangeArrowheads="1"/>
          </p:cNvSpPr>
          <p:nvPr/>
        </p:nvSpPr>
        <p:spPr bwMode="auto">
          <a:xfrm>
            <a:off x="407368" y="1844824"/>
            <a:ext cx="1155184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pt-BR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Nesse caso, </a:t>
            </a:r>
            <a:r>
              <a:rPr lang="pt-BR" sz="4400" dirty="0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verifique no Mobile </a:t>
            </a:r>
            <a:r>
              <a:rPr lang="pt-BR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 realmente houve alteração do nome/sobrenome. </a:t>
            </a:r>
            <a:endParaRPr lang="pt-BR" altLang="pt-BR" sz="7200" b="1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672459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/>
          <a:srcRect l="6311" t="30833" r="39458" b="21250"/>
          <a:stretch/>
        </p:blipFill>
        <p:spPr>
          <a:xfrm>
            <a:off x="411480" y="990600"/>
            <a:ext cx="10271760" cy="5102602"/>
          </a:xfrm>
          <a:prstGeom prst="rect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  <a:effectLst/>
        </p:spPr>
      </p:pic>
      <p:pic>
        <p:nvPicPr>
          <p:cNvPr id="6" name="Picture 2" descr="http://www.imixcomunicacao.com.br/imagens_index/mous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5067" y="5470702"/>
            <a:ext cx="765760" cy="896546"/>
          </a:xfrm>
          <a:prstGeom prst="rect">
            <a:avLst/>
          </a:prstGeom>
          <a:noFill/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31" b="97965" l="9956" r="89956">
                        <a14:foregroundMark x1="73422" y1="33451" x2="75378" y2="35221"/>
                        <a14:foregroundMark x1="23556" y1="30000" x2="74756" y2="20177"/>
                        <a14:foregroundMark x1="25422" y1="58850" x2="75467" y2="49027"/>
                        <a14:foregroundMark x1="24622" y1="43982" x2="24622" y2="43982"/>
                        <a14:foregroundMark x1="32000" y1="42389" x2="32000" y2="42389"/>
                        <a14:foregroundMark x1="31467" y1="40442" x2="33778" y2="48230"/>
                        <a14:foregroundMark x1="39200" y1="38407" x2="35200" y2="40354"/>
                        <a14:foregroundMark x1="35289" y1="40796" x2="40089" y2="43363"/>
                        <a14:foregroundMark x1="42044" y1="37611" x2="48533" y2="35752"/>
                        <a14:foregroundMark x1="51467" y1="36372" x2="53333" y2="43009"/>
                        <a14:foregroundMark x1="58578" y1="34159" x2="64000" y2="39823"/>
                        <a14:foregroundMark x1="66756" y1="32212" x2="68356" y2="38407"/>
                        <a14:foregroundMark x1="74044" y1="30796" x2="71822" y2="36637"/>
                        <a14:foregroundMark x1="25956" y1="44779" x2="28978" y2="466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6848" y="-104241"/>
            <a:ext cx="2051198" cy="2060315"/>
          </a:xfrm>
          <a:prstGeom prst="rect">
            <a:avLst/>
          </a:prstGeom>
        </p:spPr>
      </p:pic>
      <p:sp>
        <p:nvSpPr>
          <p:cNvPr id="8" name="Canto dobrado 7"/>
          <p:cNvSpPr/>
          <p:nvPr/>
        </p:nvSpPr>
        <p:spPr>
          <a:xfrm>
            <a:off x="7752184" y="4757507"/>
            <a:ext cx="4104456" cy="1609741"/>
          </a:xfrm>
          <a:prstGeom prst="foldedCorner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pt-BR" sz="2000" dirty="0">
              <a:solidFill>
                <a:schemeClr val="bg1"/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pt-BR" sz="2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Acesse a Aba Assinante &gt; Memorando &gt; Lista de Memorando.</a:t>
            </a:r>
          </a:p>
        </p:txBody>
      </p:sp>
    </p:spTree>
    <p:extLst>
      <p:ext uri="{BB962C8B-B14F-4D97-AF65-F5344CB8AC3E}">
        <p14:creationId xmlns:p14="http://schemas.microsoft.com/office/powerpoint/2010/main" val="367582414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/>
          <a:srcRect l="5256" t="12708" r="37350" b="48333"/>
          <a:stretch/>
        </p:blipFill>
        <p:spPr>
          <a:xfrm>
            <a:off x="108059" y="1005840"/>
            <a:ext cx="11940173" cy="4556760"/>
          </a:xfrm>
          <a:prstGeom prst="rect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  <a:effectLst/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31" b="97965" l="9956" r="89956">
                        <a14:foregroundMark x1="73422" y1="33451" x2="75378" y2="35221"/>
                        <a14:foregroundMark x1="23556" y1="30000" x2="74756" y2="20177"/>
                        <a14:foregroundMark x1="25422" y1="58850" x2="75467" y2="49027"/>
                        <a14:foregroundMark x1="24622" y1="43982" x2="24622" y2="43982"/>
                        <a14:foregroundMark x1="32000" y1="42389" x2="32000" y2="42389"/>
                        <a14:foregroundMark x1="31467" y1="40442" x2="33778" y2="48230"/>
                        <a14:foregroundMark x1="39200" y1="38407" x2="35200" y2="40354"/>
                        <a14:foregroundMark x1="35289" y1="40796" x2="40089" y2="43363"/>
                        <a14:foregroundMark x1="42044" y1="37611" x2="48533" y2="35752"/>
                        <a14:foregroundMark x1="51467" y1="36372" x2="53333" y2="43009"/>
                        <a14:foregroundMark x1="58578" y1="34159" x2="64000" y2="39823"/>
                        <a14:foregroundMark x1="66756" y1="32212" x2="68356" y2="38407"/>
                        <a14:foregroundMark x1="74044" y1="30796" x2="71822" y2="36637"/>
                        <a14:foregroundMark x1="25956" y1="44779" x2="28978" y2="466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6848" y="-104241"/>
            <a:ext cx="2051198" cy="2060315"/>
          </a:xfrm>
          <a:prstGeom prst="rect">
            <a:avLst/>
          </a:prstGeom>
        </p:spPr>
      </p:pic>
      <p:sp>
        <p:nvSpPr>
          <p:cNvPr id="7" name="Canto dobrado 6"/>
          <p:cNvSpPr/>
          <p:nvPr/>
        </p:nvSpPr>
        <p:spPr>
          <a:xfrm>
            <a:off x="7752184" y="4661160"/>
            <a:ext cx="4104456" cy="1802879"/>
          </a:xfrm>
          <a:prstGeom prst="foldedCorner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pt-BR" sz="2000" dirty="0">
              <a:solidFill>
                <a:schemeClr val="bg1"/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pt-BR" sz="2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Ao listar Memorando, identifique se houve alteração de Nome/ endereço. Peça para o cliente confirmar o cadastro antigo.</a:t>
            </a:r>
          </a:p>
        </p:txBody>
      </p:sp>
    </p:spTree>
    <p:extLst>
      <p:ext uri="{BB962C8B-B14F-4D97-AF65-F5344CB8AC3E}">
        <p14:creationId xmlns:p14="http://schemas.microsoft.com/office/powerpoint/2010/main" val="384541132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/>
          <a:srcRect l="6428" t="55834" r="40044" b="8750"/>
          <a:stretch/>
        </p:blipFill>
        <p:spPr>
          <a:xfrm>
            <a:off x="426719" y="1402080"/>
            <a:ext cx="10815740" cy="4023360"/>
          </a:xfrm>
          <a:prstGeom prst="rect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  <a:effectLst/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31" b="97965" l="9956" r="89956">
                        <a14:foregroundMark x1="73422" y1="33451" x2="75378" y2="35221"/>
                        <a14:foregroundMark x1="23556" y1="30000" x2="74756" y2="20177"/>
                        <a14:foregroundMark x1="25422" y1="58850" x2="75467" y2="49027"/>
                        <a14:foregroundMark x1="24622" y1="43982" x2="24622" y2="43982"/>
                        <a14:foregroundMark x1="32000" y1="42389" x2="32000" y2="42389"/>
                        <a14:foregroundMark x1="31467" y1="40442" x2="33778" y2="48230"/>
                        <a14:foregroundMark x1="39200" y1="38407" x2="35200" y2="40354"/>
                        <a14:foregroundMark x1="35289" y1="40796" x2="40089" y2="43363"/>
                        <a14:foregroundMark x1="42044" y1="37611" x2="48533" y2="35752"/>
                        <a14:foregroundMark x1="51467" y1="36372" x2="53333" y2="43009"/>
                        <a14:foregroundMark x1="58578" y1="34159" x2="64000" y2="39823"/>
                        <a14:foregroundMark x1="66756" y1="32212" x2="68356" y2="38407"/>
                        <a14:foregroundMark x1="74044" y1="30796" x2="71822" y2="36637"/>
                        <a14:foregroundMark x1="25956" y1="44779" x2="28978" y2="466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6848" y="-104241"/>
            <a:ext cx="2051198" cy="2060315"/>
          </a:xfrm>
          <a:prstGeom prst="rect">
            <a:avLst/>
          </a:prstGeom>
        </p:spPr>
      </p:pic>
      <p:sp>
        <p:nvSpPr>
          <p:cNvPr id="7" name="Canto dobrado 6"/>
          <p:cNvSpPr/>
          <p:nvPr/>
        </p:nvSpPr>
        <p:spPr>
          <a:xfrm>
            <a:off x="7536160" y="4620569"/>
            <a:ext cx="4104456" cy="1609741"/>
          </a:xfrm>
          <a:prstGeom prst="foldedCorner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pt-BR" sz="2000" dirty="0">
              <a:solidFill>
                <a:schemeClr val="bg1"/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pt-BR" sz="2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Após confirmação dos dados, realize a alteração conforme “dados antigos” </a:t>
            </a:r>
          </a:p>
        </p:txBody>
      </p:sp>
    </p:spTree>
    <p:extLst>
      <p:ext uri="{BB962C8B-B14F-4D97-AF65-F5344CB8AC3E}">
        <p14:creationId xmlns:p14="http://schemas.microsoft.com/office/powerpoint/2010/main" val="355590807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/>
          <a:srcRect l="1172" t="15820" r="2196" b="9571"/>
          <a:stretch/>
        </p:blipFill>
        <p:spPr>
          <a:xfrm>
            <a:off x="200025" y="1057276"/>
            <a:ext cx="11658600" cy="5060892"/>
          </a:xfrm>
          <a:prstGeom prst="rect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  <a:effectLst/>
        </p:spPr>
      </p:pic>
      <p:pic>
        <p:nvPicPr>
          <p:cNvPr id="3" name="Picture 2" descr="http://www.imixcomunicacao.com.br/imagens_index/mous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11270" y="2150182"/>
            <a:ext cx="765760" cy="896546"/>
          </a:xfrm>
          <a:prstGeom prst="rect">
            <a:avLst/>
          </a:prstGeom>
          <a:noFill/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31" b="97965" l="9956" r="89956">
                        <a14:foregroundMark x1="73422" y1="33451" x2="75378" y2="35221"/>
                        <a14:foregroundMark x1="23556" y1="30000" x2="74756" y2="20177"/>
                        <a14:foregroundMark x1="25422" y1="58850" x2="75467" y2="49027"/>
                        <a14:foregroundMark x1="24622" y1="43982" x2="24622" y2="43982"/>
                        <a14:foregroundMark x1="32000" y1="42389" x2="32000" y2="42389"/>
                        <a14:foregroundMark x1="31467" y1="40442" x2="33778" y2="48230"/>
                        <a14:foregroundMark x1="39200" y1="38407" x2="35200" y2="40354"/>
                        <a14:foregroundMark x1="35289" y1="40796" x2="40089" y2="43363"/>
                        <a14:foregroundMark x1="42044" y1="37611" x2="48533" y2="35752"/>
                        <a14:foregroundMark x1="51467" y1="36372" x2="53333" y2="43009"/>
                        <a14:foregroundMark x1="58578" y1="34159" x2="64000" y2="39823"/>
                        <a14:foregroundMark x1="66756" y1="32212" x2="68356" y2="38407"/>
                        <a14:foregroundMark x1="74044" y1="30796" x2="71822" y2="36637"/>
                        <a14:foregroundMark x1="25956" y1="44779" x2="28978" y2="466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6848" y="-104241"/>
            <a:ext cx="2051198" cy="2060315"/>
          </a:xfrm>
          <a:prstGeom prst="rect">
            <a:avLst/>
          </a:prstGeom>
        </p:spPr>
      </p:pic>
      <p:sp>
        <p:nvSpPr>
          <p:cNvPr id="8" name="Canto dobrado 7"/>
          <p:cNvSpPr/>
          <p:nvPr/>
        </p:nvSpPr>
        <p:spPr>
          <a:xfrm>
            <a:off x="7785810" y="4869160"/>
            <a:ext cx="4104456" cy="1609741"/>
          </a:xfrm>
          <a:prstGeom prst="foldedCorner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pt-BR" sz="2000" dirty="0">
              <a:solidFill>
                <a:schemeClr val="bg1"/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pt-BR" sz="2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Acesse a Aba Conta &gt; Clique sobre o nome do cliente.</a:t>
            </a:r>
          </a:p>
        </p:txBody>
      </p:sp>
    </p:spTree>
    <p:extLst>
      <p:ext uri="{BB962C8B-B14F-4D97-AF65-F5344CB8AC3E}">
        <p14:creationId xmlns:p14="http://schemas.microsoft.com/office/powerpoint/2010/main" val="233843959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/>
          <p:cNvPicPr>
            <a:picLocks noChangeAspect="1"/>
          </p:cNvPicPr>
          <p:nvPr/>
        </p:nvPicPr>
        <p:blipFill rotWithShape="1">
          <a:blip r:embed="rId2"/>
          <a:srcRect l="841" t="18749" r="2526" b="9571"/>
          <a:stretch/>
        </p:blipFill>
        <p:spPr>
          <a:xfrm>
            <a:off x="114299" y="1114425"/>
            <a:ext cx="11715751" cy="4886001"/>
          </a:xfrm>
          <a:prstGeom prst="rect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  <a:effectLst/>
        </p:spPr>
      </p:pic>
      <p:pic>
        <p:nvPicPr>
          <p:cNvPr id="7" name="Picture 2" descr="http://www.imixcomunicacao.com.br/imagens_index/mous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875491">
            <a:off x="8229424" y="5815013"/>
            <a:ext cx="765760" cy="896546"/>
          </a:xfrm>
          <a:prstGeom prst="rect">
            <a:avLst/>
          </a:prstGeom>
          <a:noFill/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31" b="97965" l="9956" r="89956">
                        <a14:foregroundMark x1="73422" y1="33451" x2="75378" y2="35221"/>
                        <a14:foregroundMark x1="23556" y1="30000" x2="74756" y2="20177"/>
                        <a14:foregroundMark x1="25422" y1="58850" x2="75467" y2="49027"/>
                        <a14:foregroundMark x1="24622" y1="43982" x2="24622" y2="43982"/>
                        <a14:foregroundMark x1="32000" y1="42389" x2="32000" y2="42389"/>
                        <a14:foregroundMark x1="31467" y1="40442" x2="33778" y2="48230"/>
                        <a14:foregroundMark x1="39200" y1="38407" x2="35200" y2="40354"/>
                        <a14:foregroundMark x1="35289" y1="40796" x2="40089" y2="43363"/>
                        <a14:foregroundMark x1="42044" y1="37611" x2="48533" y2="35752"/>
                        <a14:foregroundMark x1="51467" y1="36372" x2="53333" y2="43009"/>
                        <a14:foregroundMark x1="58578" y1="34159" x2="64000" y2="39823"/>
                        <a14:foregroundMark x1="66756" y1="32212" x2="68356" y2="38407"/>
                        <a14:foregroundMark x1="74044" y1="30796" x2="71822" y2="36637"/>
                        <a14:foregroundMark x1="25956" y1="44779" x2="28978" y2="466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6848" y="-104241"/>
            <a:ext cx="2051198" cy="2060315"/>
          </a:xfrm>
          <a:prstGeom prst="rect">
            <a:avLst/>
          </a:prstGeom>
        </p:spPr>
      </p:pic>
      <p:sp>
        <p:nvSpPr>
          <p:cNvPr id="12" name="Canto dobrado 11"/>
          <p:cNvSpPr/>
          <p:nvPr/>
        </p:nvSpPr>
        <p:spPr>
          <a:xfrm>
            <a:off x="7896200" y="2097578"/>
            <a:ext cx="4104456" cy="2647357"/>
          </a:xfrm>
          <a:prstGeom prst="foldedCorner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pt-BR" sz="2000" dirty="0">
              <a:solidFill>
                <a:schemeClr val="bg1"/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pt-BR" sz="2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Modifique o nome e selecione em “Tipo de Atualização” a opção </a:t>
            </a:r>
            <a:r>
              <a:rPr lang="pt-BR" sz="2000" b="1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Atualizar Cliente/ Assinante/ Conta e Doc. Conta.</a:t>
            </a:r>
          </a:p>
          <a:p>
            <a:r>
              <a:rPr lang="pt-BR" sz="2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Clique em </a:t>
            </a:r>
            <a:r>
              <a:rPr lang="pt-BR" sz="2000" b="1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Confirma.</a:t>
            </a:r>
          </a:p>
        </p:txBody>
      </p:sp>
    </p:spTree>
    <p:extLst>
      <p:ext uri="{BB962C8B-B14F-4D97-AF65-F5344CB8AC3E}">
        <p14:creationId xmlns:p14="http://schemas.microsoft.com/office/powerpoint/2010/main" val="263066343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 flipV="1">
            <a:off x="2135560" y="0"/>
            <a:ext cx="10056440" cy="6858000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3290955" y="1052736"/>
            <a:ext cx="8913821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4400" b="1" dirty="0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Importante:</a:t>
            </a:r>
          </a:p>
          <a:p>
            <a:endParaRPr lang="pt-BR" sz="4400" b="1" dirty="0">
              <a:solidFill>
                <a:srgbClr val="C00000"/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endParaRPr lang="pt-BR" sz="40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pt-BR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Em </a:t>
            </a:r>
            <a:r>
              <a:rPr lang="pt-BR" sz="4000" i="1" dirty="0">
                <a:solidFill>
                  <a:srgbClr val="00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Tipo de Atualização</a:t>
            </a:r>
            <a:r>
              <a:rPr lang="pt-BR" sz="4000" dirty="0">
                <a:solidFill>
                  <a:srgbClr val="006699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pt-BR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sempre</a:t>
            </a:r>
            <a:r>
              <a:rPr lang="pt-BR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selecione:</a:t>
            </a:r>
          </a:p>
          <a:p>
            <a:endParaRPr lang="pt-BR" sz="40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pt-BR" sz="40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Atualizar Cliente/Assinante/Conta e </a:t>
            </a:r>
            <a:r>
              <a:rPr lang="pt-BR" sz="4000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Doc.Conta</a:t>
            </a:r>
            <a:r>
              <a:rPr lang="pt-BR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1900590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:a16="http://schemas.microsoft.com/office/drawing/2014/main" id="{8628E031-F18A-4932-A295-38DA0266A1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9588"/>
          </a:xfrm>
          <a:prstGeom prst="rect">
            <a:avLst/>
          </a:prstGeom>
        </p:spPr>
      </p:pic>
      <p:sp>
        <p:nvSpPr>
          <p:cNvPr id="3" name="Retângulo 7"/>
          <p:cNvSpPr>
            <a:spLocks noChangeArrowheads="1"/>
          </p:cNvSpPr>
          <p:nvPr/>
        </p:nvSpPr>
        <p:spPr bwMode="auto">
          <a:xfrm>
            <a:off x="767408" y="1412776"/>
            <a:ext cx="7920880" cy="3600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pt-BR" altLang="pt-B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Para </a:t>
            </a:r>
            <a:r>
              <a:rPr lang="pt-BR" altLang="pt-BR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todas as alterações realizadas, </a:t>
            </a:r>
            <a:r>
              <a:rPr lang="pt-BR" altLang="pt-BR" sz="4000" dirty="0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abra um protocolo no PS8</a:t>
            </a:r>
            <a:r>
              <a:rPr lang="pt-BR" altLang="pt-BR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pt-BR" altLang="pt-B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para registrar a informação e só depois finalize o atendimento.</a:t>
            </a:r>
            <a:endParaRPr lang="pt-BR" altLang="pt-BR" sz="4000" b="1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defRPr/>
            </a:pPr>
            <a:endParaRPr lang="pt-BR" altLang="pt-BR" sz="3600" dirty="0">
              <a:solidFill>
                <a:srgbClr val="C00000"/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67988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>
            <a:extLst>
              <a:ext uri="{FF2B5EF4-FFF2-40B4-BE49-F238E27FC236}">
                <a16:creationId xmlns:a16="http://schemas.microsoft.com/office/drawing/2014/main" id="{CE6163F1-8A9E-4A1A-B1C9-50D24B5526E0}"/>
              </a:ext>
            </a:extLst>
          </p:cNvPr>
          <p:cNvSpPr txBox="1"/>
          <p:nvPr/>
        </p:nvSpPr>
        <p:spPr>
          <a:xfrm>
            <a:off x="1559496" y="2564904"/>
            <a:ext cx="443555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50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Alteração Cadastro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97"/>
          <a:stretch/>
        </p:blipFill>
        <p:spPr>
          <a:xfrm>
            <a:off x="641809" y="3065621"/>
            <a:ext cx="917687" cy="62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79939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/>
          <a:srcRect l="842" t="15821" r="16361" b="10547"/>
          <a:stretch/>
        </p:blipFill>
        <p:spPr>
          <a:xfrm>
            <a:off x="257174" y="900113"/>
            <a:ext cx="10772776" cy="53863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Retângulo 2"/>
          <p:cNvSpPr/>
          <p:nvPr/>
        </p:nvSpPr>
        <p:spPr>
          <a:xfrm>
            <a:off x="2135560" y="2204864"/>
            <a:ext cx="5760640" cy="21602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31" b="97965" l="9956" r="89956">
                        <a14:foregroundMark x1="73422" y1="33451" x2="75378" y2="35221"/>
                        <a14:foregroundMark x1="23556" y1="30000" x2="74756" y2="20177"/>
                        <a14:foregroundMark x1="25422" y1="58850" x2="75467" y2="49027"/>
                        <a14:foregroundMark x1="24622" y1="43982" x2="24622" y2="43982"/>
                        <a14:foregroundMark x1="32000" y1="42389" x2="32000" y2="42389"/>
                        <a14:foregroundMark x1="31467" y1="40442" x2="33778" y2="48230"/>
                        <a14:foregroundMark x1="39200" y1="38407" x2="35200" y2="40354"/>
                        <a14:foregroundMark x1="35289" y1="40796" x2="40089" y2="43363"/>
                        <a14:foregroundMark x1="42044" y1="37611" x2="48533" y2="35752"/>
                        <a14:foregroundMark x1="51467" y1="36372" x2="53333" y2="43009"/>
                        <a14:foregroundMark x1="58578" y1="34159" x2="64000" y2="39823"/>
                        <a14:foregroundMark x1="66756" y1="32212" x2="68356" y2="38407"/>
                        <a14:foregroundMark x1="74044" y1="30796" x2="71822" y2="36637"/>
                        <a14:foregroundMark x1="25956" y1="44779" x2="28978" y2="466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6848" y="-104241"/>
            <a:ext cx="2051198" cy="2060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73495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/>
          <a:srcRect l="952" t="16406" r="19876" b="10938"/>
          <a:stretch/>
        </p:blipFill>
        <p:spPr>
          <a:xfrm>
            <a:off x="214312" y="785811"/>
            <a:ext cx="10815638" cy="5580329"/>
          </a:xfrm>
          <a:prstGeom prst="rect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  <a:effectLst/>
        </p:spPr>
      </p:pic>
      <p:pic>
        <p:nvPicPr>
          <p:cNvPr id="3" name="Picture 2" descr="http://www.imixcomunicacao.com.br/imagens_index/mous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16916" y="4013191"/>
            <a:ext cx="765760" cy="896546"/>
          </a:xfrm>
          <a:prstGeom prst="rect">
            <a:avLst/>
          </a:prstGeom>
          <a:noFill/>
        </p:spPr>
      </p:pic>
      <p:sp>
        <p:nvSpPr>
          <p:cNvPr id="10" name="Retângulo 9"/>
          <p:cNvSpPr/>
          <p:nvPr/>
        </p:nvSpPr>
        <p:spPr>
          <a:xfrm>
            <a:off x="2167596" y="1730957"/>
            <a:ext cx="5760640" cy="21602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Retângulo 10"/>
          <p:cNvSpPr/>
          <p:nvPr/>
        </p:nvSpPr>
        <p:spPr>
          <a:xfrm>
            <a:off x="3576896" y="3568866"/>
            <a:ext cx="1871032" cy="220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31" b="97965" l="9956" r="89956">
                        <a14:foregroundMark x1="73422" y1="33451" x2="75378" y2="35221"/>
                        <a14:foregroundMark x1="23556" y1="30000" x2="74756" y2="20177"/>
                        <a14:foregroundMark x1="25422" y1="58850" x2="75467" y2="49027"/>
                        <a14:foregroundMark x1="24622" y1="43982" x2="24622" y2="43982"/>
                        <a14:foregroundMark x1="32000" y1="42389" x2="32000" y2="42389"/>
                        <a14:foregroundMark x1="31467" y1="40442" x2="33778" y2="48230"/>
                        <a14:foregroundMark x1="39200" y1="38407" x2="35200" y2="40354"/>
                        <a14:foregroundMark x1="35289" y1="40796" x2="40089" y2="43363"/>
                        <a14:foregroundMark x1="42044" y1="37611" x2="48533" y2="35752"/>
                        <a14:foregroundMark x1="51467" y1="36372" x2="53333" y2="43009"/>
                        <a14:foregroundMark x1="58578" y1="34159" x2="64000" y2="39823"/>
                        <a14:foregroundMark x1="66756" y1="32212" x2="68356" y2="38407"/>
                        <a14:foregroundMark x1="74044" y1="30796" x2="71822" y2="36637"/>
                        <a14:foregroundMark x1="25956" y1="44779" x2="28978" y2="466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6848" y="-104241"/>
            <a:ext cx="2051198" cy="2060315"/>
          </a:xfrm>
          <a:prstGeom prst="rect">
            <a:avLst/>
          </a:prstGeom>
        </p:spPr>
      </p:pic>
      <p:sp>
        <p:nvSpPr>
          <p:cNvPr id="13" name="Canto dobrado 12"/>
          <p:cNvSpPr/>
          <p:nvPr/>
        </p:nvSpPr>
        <p:spPr>
          <a:xfrm>
            <a:off x="7928236" y="3568866"/>
            <a:ext cx="4104456" cy="3022930"/>
          </a:xfrm>
          <a:prstGeom prst="foldedCorner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pt-BR" sz="2000" dirty="0">
              <a:solidFill>
                <a:schemeClr val="bg1"/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endParaRPr lang="pt-BR" sz="2000" dirty="0">
              <a:solidFill>
                <a:schemeClr val="bg1"/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pt-BR" sz="2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Claro Conta</a:t>
            </a:r>
          </a:p>
          <a:p>
            <a:r>
              <a:rPr lang="pt-BR" sz="2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Cadastro</a:t>
            </a:r>
          </a:p>
          <a:p>
            <a:r>
              <a:rPr lang="pt-BR" sz="2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Atualização de Dados</a:t>
            </a:r>
          </a:p>
          <a:p>
            <a:endParaRPr lang="pt-BR" sz="2000" dirty="0">
              <a:solidFill>
                <a:schemeClr val="bg1"/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pt-BR" sz="2000" b="1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Status: </a:t>
            </a:r>
            <a:r>
              <a:rPr lang="pt-BR" sz="2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Procedente</a:t>
            </a:r>
          </a:p>
          <a:p>
            <a:endParaRPr lang="pt-BR" sz="2000" dirty="0">
              <a:solidFill>
                <a:schemeClr val="bg1"/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pt-BR" sz="2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Descreva o ocorrido no Memo.</a:t>
            </a:r>
          </a:p>
          <a:p>
            <a:endParaRPr lang="pt-BR" sz="2000" dirty="0">
              <a:solidFill>
                <a:schemeClr val="bg1"/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498854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/>
          <a:srcRect l="952" t="16406" r="19876" b="10938"/>
          <a:stretch/>
        </p:blipFill>
        <p:spPr>
          <a:xfrm>
            <a:off x="214312" y="785811"/>
            <a:ext cx="10815638" cy="5580329"/>
          </a:xfrm>
          <a:prstGeom prst="rect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  <a:effectLst/>
        </p:spPr>
      </p:pic>
      <p:pic>
        <p:nvPicPr>
          <p:cNvPr id="3" name="Picture 2" descr="http://www.imixcomunicacao.com.br/imagens_index/mous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34496" y="4941168"/>
            <a:ext cx="765760" cy="896546"/>
          </a:xfrm>
          <a:prstGeom prst="rect">
            <a:avLst/>
          </a:prstGeom>
          <a:noFill/>
        </p:spPr>
      </p:pic>
      <p:sp>
        <p:nvSpPr>
          <p:cNvPr id="7" name="Retângulo 6"/>
          <p:cNvSpPr/>
          <p:nvPr/>
        </p:nvSpPr>
        <p:spPr>
          <a:xfrm>
            <a:off x="2167596" y="1730957"/>
            <a:ext cx="5760640" cy="21602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/>
          <p:cNvSpPr/>
          <p:nvPr/>
        </p:nvSpPr>
        <p:spPr>
          <a:xfrm>
            <a:off x="3576896" y="3568866"/>
            <a:ext cx="1871032" cy="220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31" b="97965" l="9956" r="89956">
                        <a14:foregroundMark x1="73422" y1="33451" x2="75378" y2="35221"/>
                        <a14:foregroundMark x1="23556" y1="30000" x2="74756" y2="20177"/>
                        <a14:foregroundMark x1="25422" y1="58850" x2="75467" y2="49027"/>
                        <a14:foregroundMark x1="24622" y1="43982" x2="24622" y2="43982"/>
                        <a14:foregroundMark x1="32000" y1="42389" x2="32000" y2="42389"/>
                        <a14:foregroundMark x1="31467" y1="40442" x2="33778" y2="48230"/>
                        <a14:foregroundMark x1="39200" y1="38407" x2="35200" y2="40354"/>
                        <a14:foregroundMark x1="35289" y1="40796" x2="40089" y2="43363"/>
                        <a14:foregroundMark x1="42044" y1="37611" x2="48533" y2="35752"/>
                        <a14:foregroundMark x1="51467" y1="36372" x2="53333" y2="43009"/>
                        <a14:foregroundMark x1="58578" y1="34159" x2="64000" y2="39823"/>
                        <a14:foregroundMark x1="66756" y1="32212" x2="68356" y2="38407"/>
                        <a14:foregroundMark x1="74044" y1="30796" x2="71822" y2="36637"/>
                        <a14:foregroundMark x1="25956" y1="44779" x2="28978" y2="466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6848" y="-104241"/>
            <a:ext cx="2051198" cy="2060315"/>
          </a:xfrm>
          <a:prstGeom prst="rect">
            <a:avLst/>
          </a:prstGeom>
        </p:spPr>
      </p:pic>
      <p:sp>
        <p:nvSpPr>
          <p:cNvPr id="10" name="Canto dobrado 9"/>
          <p:cNvSpPr/>
          <p:nvPr/>
        </p:nvSpPr>
        <p:spPr>
          <a:xfrm>
            <a:off x="8400256" y="5580599"/>
            <a:ext cx="3496356" cy="1013680"/>
          </a:xfrm>
          <a:prstGeom prst="foldedCorner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200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Acesse o Questionário.</a:t>
            </a:r>
            <a:endParaRPr lang="pt-BR" sz="2000" dirty="0">
              <a:solidFill>
                <a:schemeClr val="bg1"/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125450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/>
          <a:srcRect l="952" t="16016" r="16031" b="11328"/>
          <a:stretch/>
        </p:blipFill>
        <p:spPr>
          <a:xfrm>
            <a:off x="623392" y="1052736"/>
            <a:ext cx="10801350" cy="5314951"/>
          </a:xfrm>
          <a:prstGeom prst="rect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  <a:effectLst/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31" b="97965" l="9956" r="89956">
                        <a14:foregroundMark x1="73422" y1="33451" x2="75378" y2="35221"/>
                        <a14:foregroundMark x1="23556" y1="30000" x2="74756" y2="20177"/>
                        <a14:foregroundMark x1="25422" y1="58850" x2="75467" y2="49027"/>
                        <a14:foregroundMark x1="24622" y1="43982" x2="24622" y2="43982"/>
                        <a14:foregroundMark x1="32000" y1="42389" x2="32000" y2="42389"/>
                        <a14:foregroundMark x1="31467" y1="40442" x2="33778" y2="48230"/>
                        <a14:foregroundMark x1="39200" y1="38407" x2="35200" y2="40354"/>
                        <a14:foregroundMark x1="35289" y1="40796" x2="40089" y2="43363"/>
                        <a14:foregroundMark x1="42044" y1="37611" x2="48533" y2="35752"/>
                        <a14:foregroundMark x1="51467" y1="36372" x2="53333" y2="43009"/>
                        <a14:foregroundMark x1="58578" y1="34159" x2="64000" y2="39823"/>
                        <a14:foregroundMark x1="66756" y1="32212" x2="68356" y2="38407"/>
                        <a14:foregroundMark x1="74044" y1="30796" x2="71822" y2="36637"/>
                        <a14:foregroundMark x1="25956" y1="44779" x2="28978" y2="466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6848" y="-104241"/>
            <a:ext cx="2051198" cy="2060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90719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7"/>
          <p:cNvSpPr>
            <a:spLocks noChangeArrowheads="1"/>
          </p:cNvSpPr>
          <p:nvPr/>
        </p:nvSpPr>
        <p:spPr bwMode="auto">
          <a:xfrm>
            <a:off x="335360" y="980728"/>
            <a:ext cx="9380937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pt-BR" altLang="pt-BR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Em caso de </a:t>
            </a:r>
            <a:r>
              <a:rPr lang="pt-BR" altLang="pt-BR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falhas no momento de realizar a alteração, </a:t>
            </a:r>
            <a:r>
              <a:rPr lang="pt-BR" altLang="pt-BR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informe ao cliente que a solicitação deve ser </a:t>
            </a:r>
            <a:r>
              <a:rPr lang="pt-BR" altLang="pt-BR" sz="3200" dirty="0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encaminhada para área responsável.</a:t>
            </a:r>
          </a:p>
          <a:p>
            <a:pPr>
              <a:defRPr/>
            </a:pPr>
            <a:endParaRPr lang="pt-BR" altLang="pt-BR" sz="28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defRPr/>
            </a:pPr>
            <a:r>
              <a:rPr lang="pt-BR" altLang="pt-BR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Nesse caso, </a:t>
            </a:r>
            <a:r>
              <a:rPr lang="pt-BR" altLang="pt-BR" sz="3200" dirty="0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abra um protocolo com status Aberto. </a:t>
            </a:r>
            <a:endParaRPr lang="pt-BR" altLang="pt-BR" sz="3200" b="1" dirty="0">
              <a:solidFill>
                <a:srgbClr val="C00000"/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defRPr/>
            </a:pPr>
            <a:endParaRPr lang="pt-BR" altLang="pt-BR" sz="3600" dirty="0">
              <a:solidFill>
                <a:srgbClr val="C00000"/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2"/>
          <a:srcRect l="58301" t="49015" r="17901" b="44094"/>
          <a:stretch/>
        </p:blipFill>
        <p:spPr>
          <a:xfrm>
            <a:off x="5663952" y="4365104"/>
            <a:ext cx="5308020" cy="8640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31" b="97965" l="9956" r="89956">
                        <a14:foregroundMark x1="73422" y1="33451" x2="75378" y2="35221"/>
                        <a14:foregroundMark x1="23556" y1="30000" x2="74756" y2="20177"/>
                        <a14:foregroundMark x1="25422" y1="58850" x2="75467" y2="49027"/>
                        <a14:foregroundMark x1="24622" y1="43982" x2="24622" y2="43982"/>
                        <a14:foregroundMark x1="32000" y1="42389" x2="32000" y2="42389"/>
                        <a14:foregroundMark x1="31467" y1="40442" x2="33778" y2="48230"/>
                        <a14:foregroundMark x1="39200" y1="38407" x2="35200" y2="40354"/>
                        <a14:foregroundMark x1="35289" y1="40796" x2="40089" y2="43363"/>
                        <a14:foregroundMark x1="42044" y1="37611" x2="48533" y2="35752"/>
                        <a14:foregroundMark x1="51467" y1="36372" x2="53333" y2="43009"/>
                        <a14:foregroundMark x1="58578" y1="34159" x2="64000" y2="39823"/>
                        <a14:foregroundMark x1="66756" y1="32212" x2="68356" y2="38407"/>
                        <a14:foregroundMark x1="74044" y1="30796" x2="71822" y2="36637"/>
                        <a14:foregroundMark x1="25956" y1="44779" x2="28978" y2="466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6848" y="-104241"/>
            <a:ext cx="2051198" cy="2060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90900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lnSpcReduction="10000"/>
          </a:bodyPr>
          <a:lstStyle/>
          <a:p>
            <a:endParaRPr lang="pt-BR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950" y="0"/>
            <a:ext cx="10354235" cy="6858000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3"/>
          <a:srcRect l="38893" t="15704" r="2887" b="16480"/>
          <a:stretch/>
        </p:blipFill>
        <p:spPr>
          <a:xfrm>
            <a:off x="-1047750" y="-38101"/>
            <a:ext cx="7295590" cy="6934200"/>
          </a:xfrm>
          <a:prstGeom prst="rect">
            <a:avLst/>
          </a:prstGeom>
        </p:spPr>
      </p:pic>
      <p:sp>
        <p:nvSpPr>
          <p:cNvPr id="6" name="Retângulo 7"/>
          <p:cNvSpPr>
            <a:spLocks noChangeArrowheads="1"/>
          </p:cNvSpPr>
          <p:nvPr/>
        </p:nvSpPr>
        <p:spPr bwMode="auto">
          <a:xfrm>
            <a:off x="221340" y="2729521"/>
            <a:ext cx="10849205" cy="995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pt-BR" altLang="pt-BR" sz="5867" b="1" dirty="0">
                <a:solidFill>
                  <a:prstClr val="black">
                    <a:lumMod val="85000"/>
                    <a:lumOff val="15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ATIVIDADE</a:t>
            </a:r>
          </a:p>
        </p:txBody>
      </p:sp>
    </p:spTree>
    <p:extLst>
      <p:ext uri="{BB962C8B-B14F-4D97-AF65-F5344CB8AC3E}">
        <p14:creationId xmlns:p14="http://schemas.microsoft.com/office/powerpoint/2010/main" val="1723567206"/>
      </p:ext>
    </p:extLst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623392" y="1340768"/>
            <a:ext cx="8424936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Seguindo o </a:t>
            </a:r>
            <a:r>
              <a:rPr lang="pt-BR" sz="4800" dirty="0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POP0003 - Alteração Cadastro</a:t>
            </a:r>
          </a:p>
          <a:p>
            <a:endParaRPr lang="pt-BR" sz="4800" dirty="0">
              <a:solidFill>
                <a:srgbClr val="C00000"/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pt-BR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Preencha a tabela a seguir:</a:t>
            </a:r>
          </a:p>
        </p:txBody>
      </p:sp>
    </p:spTree>
    <p:extLst>
      <p:ext uri="{BB962C8B-B14F-4D97-AF65-F5344CB8AC3E}">
        <p14:creationId xmlns:p14="http://schemas.microsoft.com/office/powerpoint/2010/main" val="199012184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3361413"/>
              </p:ext>
            </p:extLst>
          </p:nvPr>
        </p:nvGraphicFramePr>
        <p:xfrm>
          <a:off x="1394520" y="1538977"/>
          <a:ext cx="9471600" cy="3431809"/>
        </p:xfrm>
        <a:graphic>
          <a:graphicData uri="http://schemas.openxmlformats.org/drawingml/2006/table">
            <a:tbl>
              <a:tblPr firstRow="1" bandRow="1"/>
              <a:tblGrid>
                <a:gridCol w="4735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35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2961">
                <a:tc>
                  <a:txBody>
                    <a:bodyPr/>
                    <a:lstStyle/>
                    <a:p>
                      <a:pPr algn="ctr"/>
                      <a:r>
                        <a:rPr lang="pt-BR" sz="2400" dirty="0">
                          <a:latin typeface="Century Gothic" panose="020B0502020202020204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O</a:t>
                      </a:r>
                      <a:r>
                        <a:rPr lang="pt-BR" sz="2400" baseline="0" dirty="0">
                          <a:latin typeface="Century Gothic" panose="020B0502020202020204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 QUE </a:t>
                      </a:r>
                      <a:r>
                        <a:rPr lang="pt-BR" sz="2400" b="1" baseline="0" dirty="0">
                          <a:solidFill>
                            <a:srgbClr val="00B050"/>
                          </a:solidFill>
                          <a:latin typeface="Century Gothic" panose="020B0502020202020204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PODEMOS FAZER?</a:t>
                      </a:r>
                      <a:endParaRPr lang="pt-BR" sz="2400" b="1" dirty="0">
                        <a:solidFill>
                          <a:srgbClr val="00B050"/>
                        </a:solidFill>
                        <a:latin typeface="Century Gothic" panose="020B0502020202020204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QUANDO</a:t>
                      </a:r>
                      <a:r>
                        <a:rPr lang="pt-BR" sz="2400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pt-BR" sz="2400" b="1" baseline="0" dirty="0">
                          <a:solidFill>
                            <a:srgbClr val="C00000"/>
                          </a:solidFill>
                          <a:latin typeface="Century Gothic" panose="020B0502020202020204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ENVIAR E-MAIL OU ENCAMINHAR PARA A LOJA*?</a:t>
                      </a:r>
                      <a:endParaRPr lang="pt-BR" sz="2400" b="1" dirty="0">
                        <a:solidFill>
                          <a:srgbClr val="C00000"/>
                        </a:solidFill>
                        <a:latin typeface="Century Gothic" panose="020B0502020202020204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31709">
                <a:tc>
                  <a:txBody>
                    <a:bodyPr/>
                    <a:lstStyle/>
                    <a:p>
                      <a:endParaRPr lang="pt-BR" sz="2400" dirty="0">
                        <a:latin typeface="Century Gothic" panose="020B0502020202020204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pt-BR" sz="2400" baseline="0" dirty="0">
                        <a:latin typeface="Century Gothic" panose="020B0502020202020204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pt-BR" sz="2400" baseline="0" dirty="0">
                          <a:latin typeface="Century Gothic" panose="020B0502020202020204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endParaRPr lang="pt-BR" sz="2400" dirty="0">
                        <a:latin typeface="Century Gothic" panose="020B0502020202020204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CaixaDeTexto 2"/>
          <p:cNvSpPr txBox="1"/>
          <p:nvPr/>
        </p:nvSpPr>
        <p:spPr>
          <a:xfrm>
            <a:off x="4871864" y="548680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Tratativas:</a:t>
            </a:r>
          </a:p>
        </p:txBody>
      </p:sp>
    </p:spTree>
    <p:extLst>
      <p:ext uri="{BB962C8B-B14F-4D97-AF65-F5344CB8AC3E}">
        <p14:creationId xmlns:p14="http://schemas.microsoft.com/office/powerpoint/2010/main" val="426573907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1229307"/>
              </p:ext>
            </p:extLst>
          </p:nvPr>
        </p:nvGraphicFramePr>
        <p:xfrm>
          <a:off x="1394520" y="1538977"/>
          <a:ext cx="9471600" cy="3794760"/>
        </p:xfrm>
        <a:graphic>
          <a:graphicData uri="http://schemas.openxmlformats.org/drawingml/2006/table">
            <a:tbl>
              <a:tblPr firstRow="1" bandRow="1"/>
              <a:tblGrid>
                <a:gridCol w="4735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35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2961">
                <a:tc>
                  <a:txBody>
                    <a:bodyPr/>
                    <a:lstStyle/>
                    <a:p>
                      <a:pPr algn="ctr"/>
                      <a:r>
                        <a:rPr lang="pt-BR" sz="2400" dirty="0">
                          <a:latin typeface="Century Gothic" panose="020B0502020202020204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O</a:t>
                      </a:r>
                      <a:r>
                        <a:rPr lang="pt-BR" sz="2400" baseline="0" dirty="0">
                          <a:latin typeface="Century Gothic" panose="020B0502020202020204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 QUE </a:t>
                      </a:r>
                      <a:r>
                        <a:rPr lang="pt-BR" sz="2400" baseline="0" dirty="0">
                          <a:solidFill>
                            <a:srgbClr val="00B050"/>
                          </a:solidFill>
                          <a:latin typeface="Century Gothic" panose="020B0502020202020204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PODEMOS FAZER</a:t>
                      </a:r>
                      <a:endParaRPr lang="pt-BR" sz="2400" dirty="0">
                        <a:solidFill>
                          <a:srgbClr val="00B050"/>
                        </a:solidFill>
                        <a:latin typeface="Century Gothic" panose="020B0502020202020204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QUANDO</a:t>
                      </a:r>
                      <a:r>
                        <a:rPr lang="pt-BR" sz="2400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pt-BR" sz="2400" b="1" baseline="0" dirty="0">
                          <a:solidFill>
                            <a:srgbClr val="C00000"/>
                          </a:solidFill>
                          <a:latin typeface="Century Gothic" panose="020B0502020202020204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ENVIAR E-MAIL OU ENCAMINHAR PARA A LOJA*</a:t>
                      </a:r>
                      <a:endParaRPr lang="pt-BR" sz="2400" b="1" dirty="0">
                        <a:solidFill>
                          <a:srgbClr val="C00000"/>
                        </a:solidFill>
                        <a:latin typeface="Century Gothic" panose="020B0502020202020204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31709">
                <a:tc>
                  <a:txBody>
                    <a:bodyPr/>
                    <a:lstStyle/>
                    <a:p>
                      <a:r>
                        <a:rPr lang="pt-BR" sz="2400" dirty="0">
                          <a:latin typeface="Century Gothic" panose="020B0502020202020204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- Incluir/alterar telefone de contato ou e-mail</a:t>
                      </a:r>
                    </a:p>
                    <a:p>
                      <a:r>
                        <a:rPr lang="pt-BR" sz="2400" dirty="0">
                          <a:latin typeface="Century Gothic" panose="020B0502020202020204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- Corrigir seu nome (Incluir sobrenome por Casamento, corrigir Letras ou excluir Sobrenome por Separação)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pt-BR" sz="2400" dirty="0">
                          <a:latin typeface="Century Gothic" panose="020B0502020202020204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- Corrigir a data de nascimento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342900" indent="-342900">
                        <a:buFontTx/>
                        <a:buChar char="-"/>
                      </a:pPr>
                      <a:r>
                        <a:rPr lang="pt-BR" sz="2400" baseline="0" dirty="0">
                          <a:latin typeface="Century Gothic" panose="020B0502020202020204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Corrigir o CPF ou RG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pt-BR" sz="2400" baseline="0" dirty="0">
                        <a:latin typeface="Century Gothic" panose="020B0502020202020204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pt-BR" sz="2400" baseline="0" dirty="0">
                          <a:latin typeface="Century Gothic" panose="020B0502020202020204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endParaRPr lang="pt-BR" sz="2400" dirty="0">
                        <a:latin typeface="Century Gothic" panose="020B0502020202020204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CaixaDeTexto 4"/>
          <p:cNvSpPr txBox="1"/>
          <p:nvPr/>
        </p:nvSpPr>
        <p:spPr>
          <a:xfrm>
            <a:off x="3766253" y="620688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Tratativas: Resposta</a:t>
            </a:r>
          </a:p>
        </p:txBody>
      </p:sp>
    </p:spTree>
    <p:extLst>
      <p:ext uri="{BB962C8B-B14F-4D97-AF65-F5344CB8AC3E}">
        <p14:creationId xmlns:p14="http://schemas.microsoft.com/office/powerpoint/2010/main" val="396530496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623392" y="1340768"/>
            <a:ext cx="6264696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 cliente também pode entrar em contato </a:t>
            </a:r>
            <a:r>
              <a:rPr lang="pt-BR" sz="4000" dirty="0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solicitando alteração de titularidade.</a:t>
            </a:r>
          </a:p>
          <a:p>
            <a:endParaRPr lang="pt-BR" sz="3600" dirty="0">
              <a:solidFill>
                <a:prstClr val="black">
                  <a:lumMod val="65000"/>
                  <a:lumOff val="35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pt-B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Vamos </a:t>
            </a:r>
            <a:r>
              <a:rPr lang="pt-BR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entender o que fazer nesse caso.</a:t>
            </a:r>
            <a:endParaRPr lang="pt-BR" sz="4400" b="1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endParaRPr lang="pt-BR" sz="4400" b="1" dirty="0">
              <a:solidFill>
                <a:srgbClr val="C00000"/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17132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2135560" y="1196752"/>
            <a:ext cx="7621285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Caso o cliente queira </a:t>
            </a:r>
            <a:r>
              <a:rPr lang="pt-BR" sz="5400" dirty="0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alterar alguma informação no seu cadastro,</a:t>
            </a:r>
            <a:r>
              <a:rPr lang="pt-BR" sz="4800" dirty="0">
                <a:solidFill>
                  <a:prstClr val="black">
                    <a:lumMod val="65000"/>
                    <a:lumOff val="35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pt-BR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podemos realizar?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5065" b="55985" l="6530" r="19970">
                        <a14:foregroundMark x1="10491" y1="51486" x2="10491" y2="51486"/>
                        <a14:foregroundMark x1="14190" y1="51304" x2="14190" y2="51304"/>
                        <a14:foregroundMark x1="17526" y1="51971" x2="17526" y2="51971"/>
                        <a14:foregroundMark x1="17344" y1="53669" x2="17344" y2="53669"/>
                        <a14:foregroundMark x1="13341" y1="53305" x2="13341" y2="53305"/>
                        <a14:foregroundMark x1="10370" y1="53851" x2="10370" y2="53851"/>
                        <a14:foregroundMark x1="11825" y1="53487" x2="11825" y2="53487"/>
                        <a14:foregroundMark x1="13159" y1="45846" x2="13159" y2="458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50" t="43700" r="78350" b="42650"/>
          <a:stretch/>
        </p:blipFill>
        <p:spPr>
          <a:xfrm>
            <a:off x="1177300" y="1340768"/>
            <a:ext cx="886252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80360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9E8334F4-CBC9-4A1F-AE93-B177A2731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" y="-40345"/>
            <a:ext cx="12262109" cy="6899932"/>
          </a:xfrm>
          <a:prstGeom prst="rect">
            <a:avLst/>
          </a:prstGeom>
        </p:spPr>
      </p:pic>
      <p:sp>
        <p:nvSpPr>
          <p:cNvPr id="3" name="TextBox 1">
            <a:extLst>
              <a:ext uri="{FF2B5EF4-FFF2-40B4-BE49-F238E27FC236}">
                <a16:creationId xmlns:a16="http://schemas.microsoft.com/office/drawing/2014/main" id="{CE6163F1-8A9E-4A1A-B1C9-50D24B5526E0}"/>
              </a:ext>
            </a:extLst>
          </p:cNvPr>
          <p:cNvSpPr txBox="1"/>
          <p:nvPr/>
        </p:nvSpPr>
        <p:spPr>
          <a:xfrm>
            <a:off x="1588910" y="2783849"/>
            <a:ext cx="443555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50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Troca de Titularidade</a:t>
            </a:r>
          </a:p>
        </p:txBody>
      </p:sp>
      <p:pic>
        <p:nvPicPr>
          <p:cNvPr id="4" name="Picture 8" descr="Resultado de imagem para transferencia ic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416" y="2959991"/>
            <a:ext cx="621140" cy="621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998514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5" name="Forma Livre: Forma 1">
            <a:extLst>
              <a:ext uri="{FF2B5EF4-FFF2-40B4-BE49-F238E27FC236}">
                <a16:creationId xmlns:a16="http://schemas.microsoft.com/office/drawing/2014/main" id="{8C5497E7-DFCA-4EDA-AB88-EDEAA54C97A6}"/>
              </a:ext>
            </a:extLst>
          </p:cNvPr>
          <p:cNvSpPr>
            <a:spLocks/>
          </p:cNvSpPr>
          <p:nvPr/>
        </p:nvSpPr>
        <p:spPr bwMode="auto">
          <a:xfrm flipV="1">
            <a:off x="-10319" y="4751038"/>
            <a:ext cx="12202320" cy="2106962"/>
          </a:xfrm>
          <a:custGeom>
            <a:avLst/>
            <a:gdLst>
              <a:gd name="connsiteX0" fmla="*/ 2332737 w 12192894"/>
              <a:gd name="connsiteY0" fmla="*/ 4232586 h 4233188"/>
              <a:gd name="connsiteX1" fmla="*/ 9178846 w 12192894"/>
              <a:gd name="connsiteY1" fmla="*/ 3182072 h 4233188"/>
              <a:gd name="connsiteX2" fmla="*/ 12189653 w 12192894"/>
              <a:gd name="connsiteY2" fmla="*/ 3459241 h 4233188"/>
              <a:gd name="connsiteX3" fmla="*/ 12186814 w 12192894"/>
              <a:gd name="connsiteY3" fmla="*/ 277918 h 4233188"/>
              <a:gd name="connsiteX4" fmla="*/ 12185829 w 12192894"/>
              <a:gd name="connsiteY4" fmla="*/ 0 h 4233188"/>
              <a:gd name="connsiteX5" fmla="*/ 0 w 12192894"/>
              <a:gd name="connsiteY5" fmla="*/ 0 h 4233188"/>
              <a:gd name="connsiteX6" fmla="*/ 0 w 12192894"/>
              <a:gd name="connsiteY6" fmla="*/ 4092296 h 4233188"/>
              <a:gd name="connsiteX7" fmla="*/ 2332737 w 12192894"/>
              <a:gd name="connsiteY7" fmla="*/ 4232586 h 4233188"/>
              <a:gd name="connsiteX0" fmla="*/ 2358974 w 12219131"/>
              <a:gd name="connsiteY0" fmla="*/ 4232586 h 4233188"/>
              <a:gd name="connsiteX1" fmla="*/ 9205083 w 12219131"/>
              <a:gd name="connsiteY1" fmla="*/ 3182072 h 4233188"/>
              <a:gd name="connsiteX2" fmla="*/ 12215890 w 12219131"/>
              <a:gd name="connsiteY2" fmla="*/ 3459241 h 4233188"/>
              <a:gd name="connsiteX3" fmla="*/ 12213051 w 12219131"/>
              <a:gd name="connsiteY3" fmla="*/ 277918 h 4233188"/>
              <a:gd name="connsiteX4" fmla="*/ 12212066 w 12219131"/>
              <a:gd name="connsiteY4" fmla="*/ 0 h 4233188"/>
              <a:gd name="connsiteX5" fmla="*/ 26237 w 12219131"/>
              <a:gd name="connsiteY5" fmla="*/ 0 h 4233188"/>
              <a:gd name="connsiteX6" fmla="*/ 0 w 12219131"/>
              <a:gd name="connsiteY6" fmla="*/ 2047990 h 4233188"/>
              <a:gd name="connsiteX7" fmla="*/ 26237 w 12219131"/>
              <a:gd name="connsiteY7" fmla="*/ 4092296 h 4233188"/>
              <a:gd name="connsiteX8" fmla="*/ 2358974 w 12219131"/>
              <a:gd name="connsiteY8" fmla="*/ 4232586 h 4233188"/>
              <a:gd name="connsiteX0" fmla="*/ 2358974 w 12448212"/>
              <a:gd name="connsiteY0" fmla="*/ 4232586 h 4233188"/>
              <a:gd name="connsiteX1" fmla="*/ 9205083 w 12448212"/>
              <a:gd name="connsiteY1" fmla="*/ 3182072 h 4233188"/>
              <a:gd name="connsiteX2" fmla="*/ 12215890 w 12448212"/>
              <a:gd name="connsiteY2" fmla="*/ 3459241 h 4233188"/>
              <a:gd name="connsiteX3" fmla="*/ 12242801 w 12448212"/>
              <a:gd name="connsiteY3" fmla="*/ 1997190 h 4233188"/>
              <a:gd name="connsiteX4" fmla="*/ 12213051 w 12448212"/>
              <a:gd name="connsiteY4" fmla="*/ 277918 h 4233188"/>
              <a:gd name="connsiteX5" fmla="*/ 12212066 w 12448212"/>
              <a:gd name="connsiteY5" fmla="*/ 0 h 4233188"/>
              <a:gd name="connsiteX6" fmla="*/ 26237 w 12448212"/>
              <a:gd name="connsiteY6" fmla="*/ 0 h 4233188"/>
              <a:gd name="connsiteX7" fmla="*/ 0 w 12448212"/>
              <a:gd name="connsiteY7" fmla="*/ 2047990 h 4233188"/>
              <a:gd name="connsiteX8" fmla="*/ 26237 w 12448212"/>
              <a:gd name="connsiteY8" fmla="*/ 4092296 h 4233188"/>
              <a:gd name="connsiteX9" fmla="*/ 2358974 w 12448212"/>
              <a:gd name="connsiteY9" fmla="*/ 4232586 h 4233188"/>
              <a:gd name="connsiteX0" fmla="*/ 2358974 w 12242838"/>
              <a:gd name="connsiteY0" fmla="*/ 4232586 h 4233188"/>
              <a:gd name="connsiteX1" fmla="*/ 9205083 w 12242838"/>
              <a:gd name="connsiteY1" fmla="*/ 3182072 h 4233188"/>
              <a:gd name="connsiteX2" fmla="*/ 12215890 w 12242838"/>
              <a:gd name="connsiteY2" fmla="*/ 3459241 h 4233188"/>
              <a:gd name="connsiteX3" fmla="*/ 12242801 w 12242838"/>
              <a:gd name="connsiteY3" fmla="*/ 1997190 h 4233188"/>
              <a:gd name="connsiteX4" fmla="*/ 12213051 w 12242838"/>
              <a:gd name="connsiteY4" fmla="*/ 277918 h 4233188"/>
              <a:gd name="connsiteX5" fmla="*/ 12212066 w 12242838"/>
              <a:gd name="connsiteY5" fmla="*/ 0 h 4233188"/>
              <a:gd name="connsiteX6" fmla="*/ 26237 w 12242838"/>
              <a:gd name="connsiteY6" fmla="*/ 0 h 4233188"/>
              <a:gd name="connsiteX7" fmla="*/ 0 w 12242838"/>
              <a:gd name="connsiteY7" fmla="*/ 2047990 h 4233188"/>
              <a:gd name="connsiteX8" fmla="*/ 26237 w 12242838"/>
              <a:gd name="connsiteY8" fmla="*/ 4092296 h 4233188"/>
              <a:gd name="connsiteX9" fmla="*/ 2358974 w 12242838"/>
              <a:gd name="connsiteY9" fmla="*/ 4232586 h 4233188"/>
              <a:gd name="connsiteX0" fmla="*/ 2358974 w 13124890"/>
              <a:gd name="connsiteY0" fmla="*/ 4232586 h 4233188"/>
              <a:gd name="connsiteX1" fmla="*/ 9205083 w 13124890"/>
              <a:gd name="connsiteY1" fmla="*/ 3182072 h 4233188"/>
              <a:gd name="connsiteX2" fmla="*/ 12215890 w 13124890"/>
              <a:gd name="connsiteY2" fmla="*/ 3459241 h 4233188"/>
              <a:gd name="connsiteX3" fmla="*/ 12242801 w 13124890"/>
              <a:gd name="connsiteY3" fmla="*/ 1997190 h 4233188"/>
              <a:gd name="connsiteX4" fmla="*/ 12212066 w 13124890"/>
              <a:gd name="connsiteY4" fmla="*/ 0 h 4233188"/>
              <a:gd name="connsiteX5" fmla="*/ 26237 w 13124890"/>
              <a:gd name="connsiteY5" fmla="*/ 0 h 4233188"/>
              <a:gd name="connsiteX6" fmla="*/ 0 w 13124890"/>
              <a:gd name="connsiteY6" fmla="*/ 2047990 h 4233188"/>
              <a:gd name="connsiteX7" fmla="*/ 26237 w 13124890"/>
              <a:gd name="connsiteY7" fmla="*/ 4092296 h 4233188"/>
              <a:gd name="connsiteX8" fmla="*/ 2358974 w 13124890"/>
              <a:gd name="connsiteY8" fmla="*/ 4232586 h 4233188"/>
              <a:gd name="connsiteX0" fmla="*/ 2358974 w 13144031"/>
              <a:gd name="connsiteY0" fmla="*/ 4232623 h 4233225"/>
              <a:gd name="connsiteX1" fmla="*/ 9205083 w 13144031"/>
              <a:gd name="connsiteY1" fmla="*/ 3182109 h 4233225"/>
              <a:gd name="connsiteX2" fmla="*/ 12215890 w 13144031"/>
              <a:gd name="connsiteY2" fmla="*/ 3459278 h 4233225"/>
              <a:gd name="connsiteX3" fmla="*/ 12242801 w 13144031"/>
              <a:gd name="connsiteY3" fmla="*/ 1997227 h 4233225"/>
              <a:gd name="connsiteX4" fmla="*/ 26237 w 13144031"/>
              <a:gd name="connsiteY4" fmla="*/ 37 h 4233225"/>
              <a:gd name="connsiteX5" fmla="*/ 0 w 13144031"/>
              <a:gd name="connsiteY5" fmla="*/ 2048027 h 4233225"/>
              <a:gd name="connsiteX6" fmla="*/ 26237 w 13144031"/>
              <a:gd name="connsiteY6" fmla="*/ 4092333 h 4233225"/>
              <a:gd name="connsiteX7" fmla="*/ 2358974 w 13144031"/>
              <a:gd name="connsiteY7" fmla="*/ 4232623 h 4233225"/>
              <a:gd name="connsiteX0" fmla="*/ 2358974 w 12247124"/>
              <a:gd name="connsiteY0" fmla="*/ 4232623 h 4233225"/>
              <a:gd name="connsiteX1" fmla="*/ 9205083 w 12247124"/>
              <a:gd name="connsiteY1" fmla="*/ 3182109 h 4233225"/>
              <a:gd name="connsiteX2" fmla="*/ 12215890 w 12247124"/>
              <a:gd name="connsiteY2" fmla="*/ 3459278 h 4233225"/>
              <a:gd name="connsiteX3" fmla="*/ 12242801 w 12247124"/>
              <a:gd name="connsiteY3" fmla="*/ 1997227 h 4233225"/>
              <a:gd name="connsiteX4" fmla="*/ 26237 w 12247124"/>
              <a:gd name="connsiteY4" fmla="*/ 37 h 4233225"/>
              <a:gd name="connsiteX5" fmla="*/ 0 w 12247124"/>
              <a:gd name="connsiteY5" fmla="*/ 2048027 h 4233225"/>
              <a:gd name="connsiteX6" fmla="*/ 26237 w 12247124"/>
              <a:gd name="connsiteY6" fmla="*/ 4092333 h 4233225"/>
              <a:gd name="connsiteX7" fmla="*/ 2358974 w 12247124"/>
              <a:gd name="connsiteY7" fmla="*/ 4232623 h 4233225"/>
              <a:gd name="connsiteX0" fmla="*/ 2358974 w 12247124"/>
              <a:gd name="connsiteY0" fmla="*/ 2429168 h 2429770"/>
              <a:gd name="connsiteX1" fmla="*/ 9205083 w 12247124"/>
              <a:gd name="connsiteY1" fmla="*/ 1378654 h 2429770"/>
              <a:gd name="connsiteX2" fmla="*/ 12215890 w 12247124"/>
              <a:gd name="connsiteY2" fmla="*/ 1655823 h 2429770"/>
              <a:gd name="connsiteX3" fmla="*/ 12242801 w 12247124"/>
              <a:gd name="connsiteY3" fmla="*/ 193772 h 2429770"/>
              <a:gd name="connsiteX4" fmla="*/ 0 w 12247124"/>
              <a:gd name="connsiteY4" fmla="*/ 244572 h 2429770"/>
              <a:gd name="connsiteX5" fmla="*/ 26237 w 12247124"/>
              <a:gd name="connsiteY5" fmla="*/ 2288878 h 2429770"/>
              <a:gd name="connsiteX6" fmla="*/ 2358974 w 12247124"/>
              <a:gd name="connsiteY6" fmla="*/ 2429168 h 2429770"/>
              <a:gd name="connsiteX0" fmla="*/ 2358974 w 12247124"/>
              <a:gd name="connsiteY0" fmla="*/ 2324865 h 2325467"/>
              <a:gd name="connsiteX1" fmla="*/ 9205083 w 12247124"/>
              <a:gd name="connsiteY1" fmla="*/ 1274351 h 2325467"/>
              <a:gd name="connsiteX2" fmla="*/ 12215890 w 12247124"/>
              <a:gd name="connsiteY2" fmla="*/ 1551520 h 2325467"/>
              <a:gd name="connsiteX3" fmla="*/ 12242801 w 12247124"/>
              <a:gd name="connsiteY3" fmla="*/ 89469 h 2325467"/>
              <a:gd name="connsiteX4" fmla="*/ 0 w 12247124"/>
              <a:gd name="connsiteY4" fmla="*/ 140269 h 2325467"/>
              <a:gd name="connsiteX5" fmla="*/ 26237 w 12247124"/>
              <a:gd name="connsiteY5" fmla="*/ 2184575 h 2325467"/>
              <a:gd name="connsiteX6" fmla="*/ 2358974 w 12247124"/>
              <a:gd name="connsiteY6" fmla="*/ 2324865 h 2325467"/>
              <a:gd name="connsiteX0" fmla="*/ 2358974 w 12247124"/>
              <a:gd name="connsiteY0" fmla="*/ 2315071 h 2315673"/>
              <a:gd name="connsiteX1" fmla="*/ 9205083 w 12247124"/>
              <a:gd name="connsiteY1" fmla="*/ 1264557 h 2315673"/>
              <a:gd name="connsiteX2" fmla="*/ 12215890 w 12247124"/>
              <a:gd name="connsiteY2" fmla="*/ 1541726 h 2315673"/>
              <a:gd name="connsiteX3" fmla="*/ 12242801 w 12247124"/>
              <a:gd name="connsiteY3" fmla="*/ 79675 h 2315673"/>
              <a:gd name="connsiteX4" fmla="*/ 0 w 12247124"/>
              <a:gd name="connsiteY4" fmla="*/ 130475 h 2315673"/>
              <a:gd name="connsiteX5" fmla="*/ 26237 w 12247124"/>
              <a:gd name="connsiteY5" fmla="*/ 2174781 h 2315673"/>
              <a:gd name="connsiteX6" fmla="*/ 2358974 w 12247124"/>
              <a:gd name="connsiteY6" fmla="*/ 2315071 h 2315673"/>
              <a:gd name="connsiteX0" fmla="*/ 2358974 w 12247124"/>
              <a:gd name="connsiteY0" fmla="*/ 2315071 h 2315673"/>
              <a:gd name="connsiteX1" fmla="*/ 9205083 w 12247124"/>
              <a:gd name="connsiteY1" fmla="*/ 1264557 h 2315673"/>
              <a:gd name="connsiteX2" fmla="*/ 12215890 w 12247124"/>
              <a:gd name="connsiteY2" fmla="*/ 1541726 h 2315673"/>
              <a:gd name="connsiteX3" fmla="*/ 12242801 w 12247124"/>
              <a:gd name="connsiteY3" fmla="*/ 79675 h 2315673"/>
              <a:gd name="connsiteX4" fmla="*/ 0 w 12247124"/>
              <a:gd name="connsiteY4" fmla="*/ 130475 h 2315673"/>
              <a:gd name="connsiteX5" fmla="*/ 5337 w 12247124"/>
              <a:gd name="connsiteY5" fmla="*/ 215061 h 2315673"/>
              <a:gd name="connsiteX6" fmla="*/ 26237 w 12247124"/>
              <a:gd name="connsiteY6" fmla="*/ 2174781 h 2315673"/>
              <a:gd name="connsiteX7" fmla="*/ 2358974 w 12247124"/>
              <a:gd name="connsiteY7" fmla="*/ 2315071 h 2315673"/>
              <a:gd name="connsiteX0" fmla="*/ 2353637 w 12241787"/>
              <a:gd name="connsiteY0" fmla="*/ 2384939 h 2385541"/>
              <a:gd name="connsiteX1" fmla="*/ 9199746 w 12241787"/>
              <a:gd name="connsiteY1" fmla="*/ 1334425 h 2385541"/>
              <a:gd name="connsiteX2" fmla="*/ 12210553 w 12241787"/>
              <a:gd name="connsiteY2" fmla="*/ 1611594 h 2385541"/>
              <a:gd name="connsiteX3" fmla="*/ 12237464 w 12241787"/>
              <a:gd name="connsiteY3" fmla="*/ 149543 h 2385541"/>
              <a:gd name="connsiteX4" fmla="*/ 0 w 12241787"/>
              <a:gd name="connsiteY4" fmla="*/ 284929 h 2385541"/>
              <a:gd name="connsiteX5" fmla="*/ 20900 w 12241787"/>
              <a:gd name="connsiteY5" fmla="*/ 2244649 h 2385541"/>
              <a:gd name="connsiteX6" fmla="*/ 2353637 w 12241787"/>
              <a:gd name="connsiteY6" fmla="*/ 2384939 h 2385541"/>
              <a:gd name="connsiteX0" fmla="*/ 2353637 w 13141430"/>
              <a:gd name="connsiteY0" fmla="*/ 2384939 h 2385541"/>
              <a:gd name="connsiteX1" fmla="*/ 9199746 w 13141430"/>
              <a:gd name="connsiteY1" fmla="*/ 1334425 h 2385541"/>
              <a:gd name="connsiteX2" fmla="*/ 12210553 w 13141430"/>
              <a:gd name="connsiteY2" fmla="*/ 1611594 h 2385541"/>
              <a:gd name="connsiteX3" fmla="*/ 12226925 w 13141430"/>
              <a:gd name="connsiteY3" fmla="*/ 278579 h 2385541"/>
              <a:gd name="connsiteX4" fmla="*/ 12237464 w 13141430"/>
              <a:gd name="connsiteY4" fmla="*/ 149543 h 2385541"/>
              <a:gd name="connsiteX5" fmla="*/ 0 w 13141430"/>
              <a:gd name="connsiteY5" fmla="*/ 284929 h 2385541"/>
              <a:gd name="connsiteX6" fmla="*/ 20900 w 13141430"/>
              <a:gd name="connsiteY6" fmla="*/ 2244649 h 2385541"/>
              <a:gd name="connsiteX7" fmla="*/ 2353637 w 13141430"/>
              <a:gd name="connsiteY7" fmla="*/ 2384939 h 2385541"/>
              <a:gd name="connsiteX0" fmla="*/ 2353637 w 13141430"/>
              <a:gd name="connsiteY0" fmla="*/ 2384939 h 2385541"/>
              <a:gd name="connsiteX1" fmla="*/ 9199746 w 13141430"/>
              <a:gd name="connsiteY1" fmla="*/ 1334425 h 2385541"/>
              <a:gd name="connsiteX2" fmla="*/ 12210553 w 13141430"/>
              <a:gd name="connsiteY2" fmla="*/ 1611594 h 2385541"/>
              <a:gd name="connsiteX3" fmla="*/ 12226925 w 13141430"/>
              <a:gd name="connsiteY3" fmla="*/ 278579 h 2385541"/>
              <a:gd name="connsiteX4" fmla="*/ 12237464 w 13141430"/>
              <a:gd name="connsiteY4" fmla="*/ 149543 h 2385541"/>
              <a:gd name="connsiteX5" fmla="*/ 0 w 13141430"/>
              <a:gd name="connsiteY5" fmla="*/ 284929 h 2385541"/>
              <a:gd name="connsiteX6" fmla="*/ 20900 w 13141430"/>
              <a:gd name="connsiteY6" fmla="*/ 2244649 h 2385541"/>
              <a:gd name="connsiteX7" fmla="*/ 2353637 w 13141430"/>
              <a:gd name="connsiteY7" fmla="*/ 2384939 h 2385541"/>
              <a:gd name="connsiteX0" fmla="*/ 2353637 w 13141430"/>
              <a:gd name="connsiteY0" fmla="*/ 2384939 h 2385541"/>
              <a:gd name="connsiteX1" fmla="*/ 9199746 w 13141430"/>
              <a:gd name="connsiteY1" fmla="*/ 1334425 h 2385541"/>
              <a:gd name="connsiteX2" fmla="*/ 12210553 w 13141430"/>
              <a:gd name="connsiteY2" fmla="*/ 1611594 h 2385541"/>
              <a:gd name="connsiteX3" fmla="*/ 12226925 w 13141430"/>
              <a:gd name="connsiteY3" fmla="*/ 278579 h 2385541"/>
              <a:gd name="connsiteX4" fmla="*/ 12237464 w 13141430"/>
              <a:gd name="connsiteY4" fmla="*/ 149543 h 2385541"/>
              <a:gd name="connsiteX5" fmla="*/ 0 w 13141430"/>
              <a:gd name="connsiteY5" fmla="*/ 284929 h 2385541"/>
              <a:gd name="connsiteX6" fmla="*/ 20900 w 13141430"/>
              <a:gd name="connsiteY6" fmla="*/ 2244649 h 2385541"/>
              <a:gd name="connsiteX7" fmla="*/ 2353637 w 13141430"/>
              <a:gd name="connsiteY7" fmla="*/ 2384939 h 2385541"/>
              <a:gd name="connsiteX0" fmla="*/ 2353637 w 13130629"/>
              <a:gd name="connsiteY0" fmla="*/ 2310463 h 2311065"/>
              <a:gd name="connsiteX1" fmla="*/ 9199746 w 13130629"/>
              <a:gd name="connsiteY1" fmla="*/ 1259949 h 2311065"/>
              <a:gd name="connsiteX2" fmla="*/ 12210553 w 13130629"/>
              <a:gd name="connsiteY2" fmla="*/ 1537118 h 2311065"/>
              <a:gd name="connsiteX3" fmla="*/ 12226925 w 13130629"/>
              <a:gd name="connsiteY3" fmla="*/ 204103 h 2311065"/>
              <a:gd name="connsiteX4" fmla="*/ 0 w 13130629"/>
              <a:gd name="connsiteY4" fmla="*/ 210453 h 2311065"/>
              <a:gd name="connsiteX5" fmla="*/ 20900 w 13130629"/>
              <a:gd name="connsiteY5" fmla="*/ 2170173 h 2311065"/>
              <a:gd name="connsiteX6" fmla="*/ 2353637 w 13130629"/>
              <a:gd name="connsiteY6" fmla="*/ 2310463 h 2311065"/>
              <a:gd name="connsiteX0" fmla="*/ 2353637 w 12226962"/>
              <a:gd name="connsiteY0" fmla="*/ 3091522 h 3092124"/>
              <a:gd name="connsiteX1" fmla="*/ 9199746 w 12226962"/>
              <a:gd name="connsiteY1" fmla="*/ 2041008 h 3092124"/>
              <a:gd name="connsiteX2" fmla="*/ 12210553 w 12226962"/>
              <a:gd name="connsiteY2" fmla="*/ 2318177 h 3092124"/>
              <a:gd name="connsiteX3" fmla="*/ 12226925 w 12226962"/>
              <a:gd name="connsiteY3" fmla="*/ 985162 h 3092124"/>
              <a:gd name="connsiteX4" fmla="*/ 0 w 12226962"/>
              <a:gd name="connsiteY4" fmla="*/ 991512 h 3092124"/>
              <a:gd name="connsiteX5" fmla="*/ 20900 w 12226962"/>
              <a:gd name="connsiteY5" fmla="*/ 2951232 h 3092124"/>
              <a:gd name="connsiteX6" fmla="*/ 2353637 w 12226962"/>
              <a:gd name="connsiteY6" fmla="*/ 3091522 h 3092124"/>
              <a:gd name="connsiteX0" fmla="*/ 2353637 w 12226962"/>
              <a:gd name="connsiteY0" fmla="*/ 3091522 h 3092124"/>
              <a:gd name="connsiteX1" fmla="*/ 9199746 w 12226962"/>
              <a:gd name="connsiteY1" fmla="*/ 2041008 h 3092124"/>
              <a:gd name="connsiteX2" fmla="*/ 12210553 w 12226962"/>
              <a:gd name="connsiteY2" fmla="*/ 2318177 h 3092124"/>
              <a:gd name="connsiteX3" fmla="*/ 12226925 w 12226962"/>
              <a:gd name="connsiteY3" fmla="*/ 985162 h 3092124"/>
              <a:gd name="connsiteX4" fmla="*/ 0 w 12226962"/>
              <a:gd name="connsiteY4" fmla="*/ 991512 h 3092124"/>
              <a:gd name="connsiteX5" fmla="*/ 20900 w 12226962"/>
              <a:gd name="connsiteY5" fmla="*/ 2951232 h 3092124"/>
              <a:gd name="connsiteX6" fmla="*/ 2353637 w 12226962"/>
              <a:gd name="connsiteY6" fmla="*/ 3091522 h 3092124"/>
              <a:gd name="connsiteX0" fmla="*/ 2353637 w 12226925"/>
              <a:gd name="connsiteY0" fmla="*/ 2247819 h 2248421"/>
              <a:gd name="connsiteX1" fmla="*/ 9199746 w 12226925"/>
              <a:gd name="connsiteY1" fmla="*/ 1197305 h 2248421"/>
              <a:gd name="connsiteX2" fmla="*/ 12210553 w 12226925"/>
              <a:gd name="connsiteY2" fmla="*/ 1474474 h 2248421"/>
              <a:gd name="connsiteX3" fmla="*/ 12226925 w 12226925"/>
              <a:gd name="connsiteY3" fmla="*/ 141459 h 2248421"/>
              <a:gd name="connsiteX4" fmla="*/ 0 w 12226925"/>
              <a:gd name="connsiteY4" fmla="*/ 147809 h 2248421"/>
              <a:gd name="connsiteX5" fmla="*/ 20900 w 12226925"/>
              <a:gd name="connsiteY5" fmla="*/ 2107529 h 2248421"/>
              <a:gd name="connsiteX6" fmla="*/ 2353637 w 12226925"/>
              <a:gd name="connsiteY6" fmla="*/ 2247819 h 2248421"/>
              <a:gd name="connsiteX0" fmla="*/ 2353637 w 12226925"/>
              <a:gd name="connsiteY0" fmla="*/ 2106360 h 2106962"/>
              <a:gd name="connsiteX1" fmla="*/ 9199746 w 12226925"/>
              <a:gd name="connsiteY1" fmla="*/ 1055846 h 2106962"/>
              <a:gd name="connsiteX2" fmla="*/ 12210553 w 12226925"/>
              <a:gd name="connsiteY2" fmla="*/ 1333015 h 2106962"/>
              <a:gd name="connsiteX3" fmla="*/ 12226925 w 12226925"/>
              <a:gd name="connsiteY3" fmla="*/ 0 h 2106962"/>
              <a:gd name="connsiteX4" fmla="*/ 0 w 12226925"/>
              <a:gd name="connsiteY4" fmla="*/ 6350 h 2106962"/>
              <a:gd name="connsiteX5" fmla="*/ 20900 w 12226925"/>
              <a:gd name="connsiteY5" fmla="*/ 1966070 h 2106962"/>
              <a:gd name="connsiteX6" fmla="*/ 2353637 w 12226925"/>
              <a:gd name="connsiteY6" fmla="*/ 2106360 h 2106962"/>
              <a:gd name="connsiteX0" fmla="*/ 2341731 w 12215019"/>
              <a:gd name="connsiteY0" fmla="*/ 2106360 h 2106962"/>
              <a:gd name="connsiteX1" fmla="*/ 9187840 w 12215019"/>
              <a:gd name="connsiteY1" fmla="*/ 1055846 h 2106962"/>
              <a:gd name="connsiteX2" fmla="*/ 12198647 w 12215019"/>
              <a:gd name="connsiteY2" fmla="*/ 1333015 h 2106962"/>
              <a:gd name="connsiteX3" fmla="*/ 12215019 w 12215019"/>
              <a:gd name="connsiteY3" fmla="*/ 0 h 2106962"/>
              <a:gd name="connsiteX4" fmla="*/ 0 w 12215019"/>
              <a:gd name="connsiteY4" fmla="*/ 1587 h 2106962"/>
              <a:gd name="connsiteX5" fmla="*/ 8994 w 12215019"/>
              <a:gd name="connsiteY5" fmla="*/ 1966070 h 2106962"/>
              <a:gd name="connsiteX6" fmla="*/ 2341731 w 12215019"/>
              <a:gd name="connsiteY6" fmla="*/ 2106360 h 2106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15019" h="2106962">
                <a:moveTo>
                  <a:pt x="2341731" y="2106360"/>
                </a:moveTo>
                <a:cubicBezTo>
                  <a:pt x="5457019" y="2079838"/>
                  <a:pt x="7521005" y="1185785"/>
                  <a:pt x="9187840" y="1055846"/>
                </a:cubicBezTo>
                <a:cubicBezTo>
                  <a:pt x="10431649" y="958884"/>
                  <a:pt x="11287979" y="1112618"/>
                  <a:pt x="12198647" y="1333015"/>
                </a:cubicBezTo>
                <a:cubicBezTo>
                  <a:pt x="12214227" y="14041"/>
                  <a:pt x="12200331" y="1326011"/>
                  <a:pt x="12215019" y="0"/>
                </a:cubicBezTo>
                <a:lnTo>
                  <a:pt x="0" y="1587"/>
                </a:lnTo>
                <a:lnTo>
                  <a:pt x="8994" y="1966070"/>
                </a:lnTo>
                <a:cubicBezTo>
                  <a:pt x="847919" y="2072401"/>
                  <a:pt x="1622818" y="2112480"/>
                  <a:pt x="2341731" y="2106360"/>
                </a:cubicBezTo>
                <a:close/>
              </a:path>
            </a:pathLst>
          </a:custGeom>
          <a:solidFill>
            <a:srgbClr val="E2323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8" name="Retângulo 7"/>
          <p:cNvSpPr>
            <a:spLocks noChangeArrowheads="1"/>
          </p:cNvSpPr>
          <p:nvPr/>
        </p:nvSpPr>
        <p:spPr bwMode="auto">
          <a:xfrm>
            <a:off x="133350" y="5389020"/>
            <a:ext cx="8618438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pt-BR" altLang="pt-BR" sz="5000" b="1" dirty="0">
                <a:solidFill>
                  <a:prstClr val="white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OUÇA O CLIENTE</a:t>
            </a:r>
          </a:p>
        </p:txBody>
      </p:sp>
      <p:pic>
        <p:nvPicPr>
          <p:cNvPr id="7" name="Troca de Titularidade Pré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6000" end="24022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03512" y="1200707"/>
            <a:ext cx="2393032" cy="2393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471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4">
            <a:extLst>
              <a:ext uri="{FF2B5EF4-FFF2-40B4-BE49-F238E27FC236}">
                <a16:creationId xmlns:a16="http://schemas.microsoft.com/office/drawing/2014/main" id="{47A5A2A9-23B9-4184-B767-37CC3E4577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89"/>
            <a:ext cx="12190413" cy="6859589"/>
          </a:xfrm>
          <a:prstGeom prst="rect">
            <a:avLst/>
          </a:prstGeom>
        </p:spPr>
      </p:pic>
      <p:sp>
        <p:nvSpPr>
          <p:cNvPr id="7" name="Retângulo 6"/>
          <p:cNvSpPr/>
          <p:nvPr/>
        </p:nvSpPr>
        <p:spPr>
          <a:xfrm>
            <a:off x="764213" y="761512"/>
            <a:ext cx="10890587" cy="5775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spcBef>
                <a:spcPts val="400"/>
              </a:spcBef>
            </a:pPr>
            <a:r>
              <a:rPr lang="pt-BR" sz="2400" b="1" dirty="0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      Instrutor: </a:t>
            </a:r>
          </a:p>
          <a:p>
            <a:pPr eaLnBrk="0" hangingPunct="0">
              <a:spcBef>
                <a:spcPts val="400"/>
              </a:spcBef>
            </a:pPr>
            <a:endParaRPr lang="pt-BR" sz="2400" b="1" dirty="0">
              <a:solidFill>
                <a:srgbClr val="C00000"/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eaLnBrk="0" hangingPunct="0">
              <a:spcBef>
                <a:spcPts val="400"/>
              </a:spcBef>
            </a:pPr>
            <a:r>
              <a:rPr lang="pt-BR" sz="2400" dirty="0">
                <a:solidFill>
                  <a:prstClr val="black">
                    <a:lumMod val="85000"/>
                    <a:lumOff val="15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Estimular o entendimento dos processos da ilha, assim facilitando a analise e tratativa das solicitações do cliente.</a:t>
            </a:r>
          </a:p>
          <a:p>
            <a:pPr eaLnBrk="0" hangingPunct="0">
              <a:spcBef>
                <a:spcPts val="400"/>
              </a:spcBef>
            </a:pPr>
            <a:endParaRPr lang="pt-BR" sz="2400" dirty="0">
              <a:solidFill>
                <a:prstClr val="black">
                  <a:lumMod val="65000"/>
                  <a:lumOff val="35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eaLnBrk="0" hangingPunct="0">
              <a:spcBef>
                <a:spcPts val="400"/>
              </a:spcBef>
            </a:pPr>
            <a:r>
              <a:rPr lang="pt-BR" sz="2400" dirty="0">
                <a:solidFill>
                  <a:prstClr val="black">
                    <a:lumMod val="85000"/>
                    <a:lumOff val="15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Você deve </a:t>
            </a:r>
            <a:r>
              <a:rPr lang="pt-BR" sz="2400" b="1" dirty="0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orientar os </a:t>
            </a:r>
            <a:r>
              <a:rPr lang="pt-BR" sz="2400" b="1" dirty="0" err="1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treinandos</a:t>
            </a:r>
            <a:r>
              <a:rPr lang="pt-BR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pt-BR" sz="2400" dirty="0">
                <a:solidFill>
                  <a:prstClr val="black">
                    <a:lumMod val="85000"/>
                    <a:lumOff val="15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organizar os passo a passo da tratativa e depois deverá corrigir e alinhar qualquer desvio durante a atividade.</a:t>
            </a:r>
          </a:p>
          <a:p>
            <a:pPr eaLnBrk="0" hangingPunct="0">
              <a:spcBef>
                <a:spcPts val="400"/>
              </a:spcBef>
            </a:pPr>
            <a:endParaRPr lang="pt-BR" sz="2400" dirty="0">
              <a:solidFill>
                <a:prstClr val="black">
                  <a:lumMod val="85000"/>
                  <a:lumOff val="15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eaLnBrk="0" hangingPunct="0">
              <a:spcBef>
                <a:spcPts val="400"/>
              </a:spcBef>
            </a:pPr>
            <a:r>
              <a:rPr lang="pt-BR" sz="2400" dirty="0">
                <a:solidFill>
                  <a:prstClr val="black">
                    <a:lumMod val="85000"/>
                    <a:lumOff val="15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Avaliar e garantir que o “Treinando” conseguiu:</a:t>
            </a:r>
          </a:p>
          <a:p>
            <a:pPr eaLnBrk="0" hangingPunct="0">
              <a:spcBef>
                <a:spcPts val="400"/>
              </a:spcBef>
            </a:pPr>
            <a:endParaRPr lang="pt-BR" sz="2400" dirty="0">
              <a:solidFill>
                <a:prstClr val="black">
                  <a:lumMod val="85000"/>
                  <a:lumOff val="15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380990" indent="-380990" eaLnBrk="0" hangingPunct="0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prstClr val="black">
                    <a:lumMod val="85000"/>
                    <a:lumOff val="15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Localizar a informação correta na intranet?</a:t>
            </a:r>
          </a:p>
          <a:p>
            <a:pPr marL="380990" indent="-380990" eaLnBrk="0" hangingPunct="0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prstClr val="black">
                    <a:lumMod val="85000"/>
                    <a:lumOff val="15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Utilizou corretamente o </a:t>
            </a:r>
            <a:r>
              <a:rPr lang="pt-BR" sz="24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check-list</a:t>
            </a:r>
            <a:r>
              <a:rPr lang="pt-BR" sz="2400" dirty="0">
                <a:solidFill>
                  <a:prstClr val="black">
                    <a:lumMod val="85000"/>
                    <a:lumOff val="15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 POP?</a:t>
            </a:r>
          </a:p>
          <a:p>
            <a:pPr marL="380990" indent="-380990" eaLnBrk="0" hangingPunct="0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prstClr val="black">
                    <a:lumMod val="85000"/>
                    <a:lumOff val="15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Conseguiu solucionar a solicitação/reclamação do cliente?</a:t>
            </a:r>
            <a:endParaRPr lang="pt-BR" sz="2400" dirty="0">
              <a:solidFill>
                <a:prstClr val="black">
                  <a:lumMod val="65000"/>
                  <a:lumOff val="35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6" t="53611" r="76667" b="30556"/>
          <a:stretch/>
        </p:blipFill>
        <p:spPr>
          <a:xfrm>
            <a:off x="552451" y="609600"/>
            <a:ext cx="1143000" cy="1085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60393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4">
            <a:extLst>
              <a:ext uri="{FF2B5EF4-FFF2-40B4-BE49-F238E27FC236}">
                <a16:creationId xmlns:a16="http://schemas.microsoft.com/office/drawing/2014/main" id="{47A5A2A9-23B9-4184-B767-37CC3E4577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89"/>
            <a:ext cx="12190413" cy="6859589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754688" y="763101"/>
            <a:ext cx="10947736" cy="4626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spcBef>
                <a:spcPts val="400"/>
              </a:spcBef>
            </a:pPr>
            <a:r>
              <a:rPr lang="pt-BR" sz="3200" b="1" dirty="0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      Instrutor:</a:t>
            </a:r>
          </a:p>
          <a:p>
            <a:pPr eaLnBrk="0" hangingPunct="0">
              <a:spcBef>
                <a:spcPts val="400"/>
              </a:spcBef>
            </a:pPr>
            <a:r>
              <a:rPr lang="pt-BR" sz="3200" b="1" dirty="0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</a:p>
          <a:p>
            <a:pPr eaLnBrk="0" hangingPunct="0">
              <a:spcBef>
                <a:spcPts val="400"/>
              </a:spcBef>
            </a:pPr>
            <a:r>
              <a:rPr lang="pt-BR" sz="3200" dirty="0">
                <a:solidFill>
                  <a:prstClr val="black">
                    <a:lumMod val="85000"/>
                    <a:lumOff val="15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</a:t>
            </a:r>
            <a:r>
              <a:rPr lang="pt-BR" sz="3200" b="1" dirty="0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PBL </a:t>
            </a:r>
            <a:r>
              <a:rPr lang="pt-BR" sz="3200" dirty="0">
                <a:solidFill>
                  <a:prstClr val="black">
                    <a:lumMod val="85000"/>
                    <a:lumOff val="15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é uma sigla que vem do inglês,</a:t>
            </a:r>
            <a:r>
              <a:rPr lang="pt-BR" sz="3200" b="1" dirty="0">
                <a:solidFill>
                  <a:prstClr val="black">
                    <a:lumMod val="85000"/>
                    <a:lumOff val="15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pt-BR" sz="3200" b="1" dirty="0" err="1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Problem</a:t>
            </a:r>
            <a:r>
              <a:rPr lang="pt-BR" sz="3200" b="1" dirty="0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pt-BR" sz="3200" b="1" dirty="0" err="1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Based</a:t>
            </a:r>
            <a:r>
              <a:rPr lang="pt-BR" sz="3200" b="1" dirty="0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Learning,</a:t>
            </a:r>
            <a:r>
              <a:rPr lang="pt-BR" sz="3200" b="1" dirty="0">
                <a:solidFill>
                  <a:prstClr val="black">
                    <a:lumMod val="85000"/>
                    <a:lumOff val="15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pt-BR" sz="3200" dirty="0">
                <a:solidFill>
                  <a:prstClr val="black">
                    <a:lumMod val="85000"/>
                    <a:lumOff val="15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que representa a </a:t>
            </a:r>
            <a:r>
              <a:rPr lang="pt-BR" sz="3200" b="1" dirty="0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Aprendizagem Baseada em Problemas (ABP</a:t>
            </a:r>
            <a:r>
              <a:rPr lang="pt-BR" sz="3200" dirty="0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) </a:t>
            </a:r>
            <a:r>
              <a:rPr lang="pt-BR" sz="3200" dirty="0">
                <a:solidFill>
                  <a:prstClr val="black">
                    <a:lumMod val="85000"/>
                    <a:lumOff val="15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e, como o próprio nome diz, é a construção do conhecimento a partir da discussão em grupo de um problema.</a:t>
            </a:r>
          </a:p>
          <a:p>
            <a:endParaRPr lang="pt-BR" sz="3200" dirty="0">
              <a:solidFill>
                <a:prstClr val="black">
                  <a:lumMod val="65000"/>
                  <a:lumOff val="35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endParaRPr lang="pt-BR" sz="3200" dirty="0">
              <a:solidFill>
                <a:prstClr val="black">
                  <a:lumMod val="65000"/>
                  <a:lumOff val="35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6" t="53611" r="76667" b="30556"/>
          <a:stretch/>
        </p:blipFill>
        <p:spPr>
          <a:xfrm>
            <a:off x="552451" y="609600"/>
            <a:ext cx="1143000" cy="1085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52152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628E031-F18A-4932-A295-38DA0266A1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9588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479376" y="1484784"/>
            <a:ext cx="626469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Existem</a:t>
            </a:r>
            <a:r>
              <a:rPr lang="pt-BR" sz="4000" dirty="0">
                <a:solidFill>
                  <a:prstClr val="black">
                    <a:lumMod val="65000"/>
                    <a:lumOff val="35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pt-BR" sz="4400" dirty="0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motivos de troca de titularidade</a:t>
            </a:r>
            <a:r>
              <a:rPr lang="pt-BR" sz="4000" dirty="0">
                <a:solidFill>
                  <a:prstClr val="black">
                    <a:lumMod val="65000"/>
                    <a:lumOff val="35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pt-BR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que </a:t>
            </a:r>
            <a:r>
              <a:rPr lang="pt-BR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possuem particularidades para serem realizadas.</a:t>
            </a:r>
          </a:p>
        </p:txBody>
      </p:sp>
    </p:spTree>
    <p:extLst>
      <p:ext uri="{BB962C8B-B14F-4D97-AF65-F5344CB8AC3E}">
        <p14:creationId xmlns:p14="http://schemas.microsoft.com/office/powerpoint/2010/main" val="179390138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/>
          <p:cNvSpPr txBox="1"/>
          <p:nvPr/>
        </p:nvSpPr>
        <p:spPr>
          <a:xfrm>
            <a:off x="2063552" y="1124744"/>
            <a:ext cx="792088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Relembrando quando consideramos um CPF </a:t>
            </a:r>
            <a:r>
              <a:rPr lang="pt-BR" sz="5400" dirty="0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Adimplente</a:t>
            </a:r>
            <a:r>
              <a:rPr lang="pt-BR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?</a:t>
            </a:r>
            <a:endParaRPr lang="pt-BR" sz="6000" b="1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5065" b="55985" l="6530" r="19970">
                        <a14:foregroundMark x1="10491" y1="51486" x2="10491" y2="51486"/>
                        <a14:foregroundMark x1="14190" y1="51304" x2="14190" y2="51304"/>
                        <a14:foregroundMark x1="17526" y1="51971" x2="17526" y2="51971"/>
                        <a14:foregroundMark x1="17344" y1="53669" x2="17344" y2="53669"/>
                        <a14:foregroundMark x1="13341" y1="53305" x2="13341" y2="53305"/>
                        <a14:foregroundMark x1="10370" y1="53851" x2="10370" y2="53851"/>
                        <a14:foregroundMark x1="11825" y1="53487" x2="11825" y2="53487"/>
                        <a14:foregroundMark x1="13159" y1="45846" x2="13159" y2="458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50" t="43700" r="78350" b="42650"/>
          <a:stretch/>
        </p:blipFill>
        <p:spPr>
          <a:xfrm>
            <a:off x="1177300" y="1340768"/>
            <a:ext cx="886252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03304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/>
          <p:cNvSpPr txBox="1"/>
          <p:nvPr/>
        </p:nvSpPr>
        <p:spPr>
          <a:xfrm>
            <a:off x="983432" y="1556792"/>
            <a:ext cx="806489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Isso mesmo, os </a:t>
            </a:r>
            <a:r>
              <a:rPr lang="pt-BR" sz="4400" dirty="0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CPFs que </a:t>
            </a:r>
            <a:r>
              <a:rPr lang="pt-BR" sz="4400" b="1" dirty="0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NÃO</a:t>
            </a:r>
            <a:r>
              <a:rPr lang="pt-BR" sz="4400" dirty="0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possuem </a:t>
            </a:r>
            <a:r>
              <a:rPr lang="pt-BR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BAN com faturas em </a:t>
            </a:r>
            <a:r>
              <a:rPr lang="pt-BR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aberto</a:t>
            </a:r>
            <a:r>
              <a:rPr lang="pt-BR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há mais de 04 dias. </a:t>
            </a:r>
          </a:p>
        </p:txBody>
      </p:sp>
    </p:spTree>
    <p:extLst>
      <p:ext uri="{BB962C8B-B14F-4D97-AF65-F5344CB8AC3E}">
        <p14:creationId xmlns:p14="http://schemas.microsoft.com/office/powerpoint/2010/main" val="344737678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 flipV="1">
            <a:off x="2855640" y="0"/>
            <a:ext cx="9336360" cy="6858000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4223792" y="1412776"/>
            <a:ext cx="7632848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4400" b="1" dirty="0">
                <a:solidFill>
                  <a:srgbClr val="FFC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	</a:t>
            </a:r>
            <a:r>
              <a:rPr lang="pt-BR" sz="4400" b="1" dirty="0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Importante:</a:t>
            </a:r>
            <a:endParaRPr lang="pt-BR" sz="4000" b="1" dirty="0">
              <a:solidFill>
                <a:srgbClr val="C00000"/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endParaRPr lang="pt-BR" sz="40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pt-BR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 primeiro passo é que os CPFs envolvidos no processo de troca de titularidade precisam estar </a:t>
            </a:r>
            <a:r>
              <a:rPr lang="pt-BR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adimplentes junto a Claro.</a:t>
            </a:r>
          </a:p>
        </p:txBody>
      </p:sp>
    </p:spTree>
    <p:extLst>
      <p:ext uri="{BB962C8B-B14F-4D97-AF65-F5344CB8AC3E}">
        <p14:creationId xmlns:p14="http://schemas.microsoft.com/office/powerpoint/2010/main" val="99955030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97010F9E-5576-4F67-859F-8E544D6D22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86006" cy="6859588"/>
          </a:xfrm>
          <a:prstGeom prst="rect">
            <a:avLst/>
          </a:prstGeom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DC05F8CB-A3EF-4E8A-A02D-17CBD6695310}"/>
              </a:ext>
            </a:extLst>
          </p:cNvPr>
          <p:cNvSpPr/>
          <p:nvPr/>
        </p:nvSpPr>
        <p:spPr>
          <a:xfrm>
            <a:off x="719311" y="1989301"/>
            <a:ext cx="10943791" cy="985108"/>
          </a:xfrm>
          <a:prstGeom prst="rect">
            <a:avLst/>
          </a:prstGeom>
        </p:spPr>
        <p:txBody>
          <a:bodyPr wrap="square" lIns="162552" tIns="81275" rIns="162552" bIns="81275">
            <a:spAutoFit/>
          </a:bodyPr>
          <a:lstStyle/>
          <a:p>
            <a:pPr algn="l">
              <a:defRPr/>
            </a:pPr>
            <a:r>
              <a:rPr lang="pt-BR" altLang="pt-BR" sz="5300" dirty="0">
                <a:solidFill>
                  <a:srgbClr val="FFC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Saiba mais na </a:t>
            </a:r>
            <a:r>
              <a:rPr lang="pt-BR" altLang="pt-BR" sz="5300" b="1" dirty="0">
                <a:solidFill>
                  <a:srgbClr val="FFC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INTRANET</a:t>
            </a:r>
            <a:r>
              <a:rPr lang="pt-BR" sz="5300" b="1" dirty="0">
                <a:solidFill>
                  <a:srgbClr val="FFC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:</a:t>
            </a:r>
          </a:p>
        </p:txBody>
      </p:sp>
      <p:sp>
        <p:nvSpPr>
          <p:cNvPr id="5" name="Rectangle: Rounded Corners 8">
            <a:extLst>
              <a:ext uri="{FF2B5EF4-FFF2-40B4-BE49-F238E27FC236}">
                <a16:creationId xmlns:a16="http://schemas.microsoft.com/office/drawing/2014/main" id="{92E5548A-3F78-4741-8883-F4246D225114}"/>
              </a:ext>
            </a:extLst>
          </p:cNvPr>
          <p:cNvSpPr/>
          <p:nvPr/>
        </p:nvSpPr>
        <p:spPr>
          <a:xfrm>
            <a:off x="8906683" y="-1135676"/>
            <a:ext cx="2564421" cy="283687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552" tIns="81275" rIns="162552" bIns="81275" rtlCol="0" anchor="ctr"/>
          <a:lstStyle/>
          <a:p>
            <a:pPr algn="ctr"/>
            <a:endParaRPr lang="pt-BR"/>
          </a:p>
        </p:txBody>
      </p:sp>
      <p:pic>
        <p:nvPicPr>
          <p:cNvPr id="6" name="Graphic 9">
            <a:extLst>
              <a:ext uri="{FF2B5EF4-FFF2-40B4-BE49-F238E27FC236}">
                <a16:creationId xmlns:a16="http://schemas.microsoft.com/office/drawing/2014/main" id="{E6FC0D20-A587-44AC-AD31-FCB779766B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470192" y="404546"/>
            <a:ext cx="1437404" cy="1006912"/>
          </a:xfrm>
          <a:prstGeom prst="rect">
            <a:avLst/>
          </a:prstGeom>
        </p:spPr>
      </p:pic>
      <p:sp>
        <p:nvSpPr>
          <p:cNvPr id="8" name="Rectangle 6">
            <a:extLst>
              <a:ext uri="{FF2B5EF4-FFF2-40B4-BE49-F238E27FC236}">
                <a16:creationId xmlns:a16="http://schemas.microsoft.com/office/drawing/2014/main" id="{2D0514AF-14A0-4F2D-AEEF-DB961822567C}"/>
              </a:ext>
            </a:extLst>
          </p:cNvPr>
          <p:cNvSpPr/>
          <p:nvPr/>
        </p:nvSpPr>
        <p:spPr>
          <a:xfrm>
            <a:off x="729116" y="3212976"/>
            <a:ext cx="91833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200" dirty="0">
                <a:solidFill>
                  <a:prstClr val="white"/>
                </a:solidFill>
                <a:latin typeface="Century Gothic" panose="020B0502020202020204" pitchFamily="34" charset="0"/>
              </a:rPr>
              <a:t>POP0003 – Alteração Cadastro &gt;&gt; Troca de   Titularidade</a:t>
            </a:r>
          </a:p>
        </p:txBody>
      </p:sp>
    </p:spTree>
    <p:extLst>
      <p:ext uri="{BB962C8B-B14F-4D97-AF65-F5344CB8AC3E}">
        <p14:creationId xmlns:p14="http://schemas.microsoft.com/office/powerpoint/2010/main" val="373413837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7"/>
          <p:cNvSpPr>
            <a:spLocks noChangeArrowheads="1"/>
          </p:cNvSpPr>
          <p:nvPr/>
        </p:nvSpPr>
        <p:spPr bwMode="auto">
          <a:xfrm>
            <a:off x="335360" y="3933056"/>
            <a:ext cx="12097344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pt-BR" altLang="pt-BR" sz="32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Primeiramente verifique o </a:t>
            </a:r>
            <a:r>
              <a:rPr lang="pt-BR" altLang="pt-BR" sz="3600" b="1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status da linha do cliente no Mobile.</a:t>
            </a:r>
            <a:endParaRPr lang="pt-BR" altLang="pt-BR" sz="3200" b="1" dirty="0">
              <a:solidFill>
                <a:schemeClr val="bg1"/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defRPr/>
            </a:pPr>
            <a:endParaRPr lang="pt-BR" altLang="pt-BR" sz="3200" b="1" dirty="0">
              <a:solidFill>
                <a:schemeClr val="bg1"/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algn="ctr">
              <a:defRPr/>
            </a:pPr>
            <a:r>
              <a:rPr lang="pt-BR" altLang="pt-BR" sz="32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Alterações só podem ser realizadas em </a:t>
            </a:r>
            <a:r>
              <a:rPr lang="pt-BR" altLang="pt-BR" sz="3600" b="1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linhas ativas.</a:t>
            </a:r>
          </a:p>
        </p:txBody>
      </p:sp>
      <p:sp>
        <p:nvSpPr>
          <p:cNvPr id="5" name="Retângulo 4"/>
          <p:cNvSpPr/>
          <p:nvPr/>
        </p:nvSpPr>
        <p:spPr>
          <a:xfrm>
            <a:off x="340659" y="332656"/>
            <a:ext cx="1120503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altLang="pt-BR" sz="6000" dirty="0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Troca de titularidade por óbito </a:t>
            </a:r>
            <a:endParaRPr lang="pt-BR" sz="6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29367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551384" y="1196752"/>
            <a:ext cx="820891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5400" dirty="0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Sim!</a:t>
            </a:r>
          </a:p>
          <a:p>
            <a:endParaRPr lang="pt-BR" sz="4800" dirty="0">
              <a:solidFill>
                <a:prstClr val="black">
                  <a:lumMod val="65000"/>
                  <a:lumOff val="35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pt-BR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Vamos </a:t>
            </a:r>
            <a:r>
              <a:rPr lang="pt-BR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aprender como a partir de agora!</a:t>
            </a:r>
          </a:p>
        </p:txBody>
      </p:sp>
    </p:spTree>
    <p:extLst>
      <p:ext uri="{BB962C8B-B14F-4D97-AF65-F5344CB8AC3E}">
        <p14:creationId xmlns:p14="http://schemas.microsoft.com/office/powerpoint/2010/main" val="391602569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19"/>
          <a:stretch/>
        </p:blipFill>
        <p:spPr bwMode="auto">
          <a:xfrm>
            <a:off x="212814" y="1261740"/>
            <a:ext cx="11428726" cy="3967460"/>
          </a:xfrm>
          <a:prstGeom prst="rect">
            <a:avLst/>
          </a:prstGeom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4" name="Picture 2" descr="http://www.imixcomunicacao.com.br/imagens_index/mous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6842" y="2194709"/>
            <a:ext cx="765760" cy="896546"/>
          </a:xfrm>
          <a:prstGeom prst="rect">
            <a:avLst/>
          </a:prstGeom>
          <a:noFill/>
        </p:spPr>
      </p:pic>
      <p:grpSp>
        <p:nvGrpSpPr>
          <p:cNvPr id="18" name="Grupo 17"/>
          <p:cNvGrpSpPr/>
          <p:nvPr/>
        </p:nvGrpSpPr>
        <p:grpSpPr>
          <a:xfrm>
            <a:off x="382099" y="1268760"/>
            <a:ext cx="11090156" cy="3960440"/>
            <a:chOff x="551384" y="1556792"/>
            <a:chExt cx="11809312" cy="4392488"/>
          </a:xfrm>
        </p:grpSpPr>
        <p:pic>
          <p:nvPicPr>
            <p:cNvPr id="19" name="Imagem 18"/>
            <p:cNvPicPr>
              <a:picLocks noChangeAspect="1"/>
            </p:cNvPicPr>
            <p:nvPr/>
          </p:nvPicPr>
          <p:blipFill rotWithShape="1">
            <a:blip r:embed="rId4"/>
            <a:srcRect l="7386" t="24407" r="1851" b="15548"/>
            <a:stretch/>
          </p:blipFill>
          <p:spPr>
            <a:xfrm>
              <a:off x="551384" y="1556792"/>
              <a:ext cx="11809312" cy="4392488"/>
            </a:xfrm>
            <a:prstGeom prst="rect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  <a:effectLst/>
          </p:spPr>
        </p:pic>
        <p:sp>
          <p:nvSpPr>
            <p:cNvPr id="20" name="Retângulo de cantos arredondados 5"/>
            <p:cNvSpPr/>
            <p:nvPr/>
          </p:nvSpPr>
          <p:spPr>
            <a:xfrm>
              <a:off x="551384" y="1556792"/>
              <a:ext cx="11809312" cy="1152128"/>
            </a:xfrm>
            <a:prstGeom prst="roundRect">
              <a:avLst>
                <a:gd name="adj" fmla="val 19269"/>
              </a:avLst>
            </a:prstGeom>
            <a:noFill/>
            <a:ln w="444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pic>
        <p:nvPicPr>
          <p:cNvPr id="24" name="Imagem 2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31" b="97965" l="9956" r="89956">
                        <a14:foregroundMark x1="73422" y1="33451" x2="75378" y2="35221"/>
                        <a14:foregroundMark x1="23556" y1="30000" x2="74756" y2="20177"/>
                        <a14:foregroundMark x1="25422" y1="58850" x2="75467" y2="49027"/>
                        <a14:foregroundMark x1="24622" y1="43982" x2="24622" y2="43982"/>
                        <a14:foregroundMark x1="32000" y1="42389" x2="32000" y2="42389"/>
                        <a14:foregroundMark x1="31467" y1="40442" x2="33778" y2="48230"/>
                        <a14:foregroundMark x1="39200" y1="38407" x2="35200" y2="40354"/>
                        <a14:foregroundMark x1="35289" y1="40796" x2="40089" y2="43363"/>
                        <a14:foregroundMark x1="42044" y1="37611" x2="48533" y2="35752"/>
                        <a14:foregroundMark x1="51467" y1="36372" x2="53333" y2="43009"/>
                        <a14:foregroundMark x1="58578" y1="34159" x2="64000" y2="39823"/>
                        <a14:foregroundMark x1="66756" y1="32212" x2="68356" y2="38407"/>
                        <a14:foregroundMark x1="74044" y1="30796" x2="71822" y2="36637"/>
                        <a14:foregroundMark x1="25956" y1="44779" x2="28978" y2="466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6848" y="-104241"/>
            <a:ext cx="2051198" cy="2060315"/>
          </a:xfrm>
          <a:prstGeom prst="rect">
            <a:avLst/>
          </a:prstGeom>
        </p:spPr>
      </p:pic>
      <p:sp>
        <p:nvSpPr>
          <p:cNvPr id="25" name="Canto dobrado 24"/>
          <p:cNvSpPr/>
          <p:nvPr/>
        </p:nvSpPr>
        <p:spPr>
          <a:xfrm>
            <a:off x="8400256" y="4653136"/>
            <a:ext cx="3496356" cy="1941143"/>
          </a:xfrm>
          <a:prstGeom prst="foldedCorner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pt-BR" sz="2000" dirty="0">
              <a:solidFill>
                <a:schemeClr val="bg1"/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pt-BR" sz="2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Na Aba Assinante, o status do cliente é demonstrado na coluna Plano de Preços.</a:t>
            </a:r>
          </a:p>
        </p:txBody>
      </p:sp>
    </p:spTree>
    <p:extLst>
      <p:ext uri="{BB962C8B-B14F-4D97-AF65-F5344CB8AC3E}">
        <p14:creationId xmlns:p14="http://schemas.microsoft.com/office/powerpoint/2010/main" val="1214887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7"/>
          <p:cNvSpPr>
            <a:spLocks noChangeArrowheads="1"/>
          </p:cNvSpPr>
          <p:nvPr/>
        </p:nvSpPr>
        <p:spPr bwMode="auto">
          <a:xfrm>
            <a:off x="1199456" y="1340768"/>
            <a:ext cx="9957001" cy="372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pt-BR" altLang="pt-B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Verifique também se </a:t>
            </a:r>
            <a:r>
              <a:rPr lang="pt-BR" altLang="pt-BR" sz="4000" dirty="0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existe alguma ressalva jurídica em Memorando, na Aba Cliente. </a:t>
            </a:r>
          </a:p>
          <a:p>
            <a:pPr>
              <a:defRPr/>
            </a:pPr>
            <a:endParaRPr lang="pt-BR" altLang="pt-BR" sz="4000" dirty="0">
              <a:solidFill>
                <a:srgbClr val="C00000"/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defRPr/>
            </a:pPr>
            <a:endParaRPr lang="pt-BR" altLang="pt-BR" sz="4000" dirty="0">
              <a:solidFill>
                <a:srgbClr val="C00000"/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defRPr/>
            </a:pPr>
            <a:r>
              <a:rPr lang="pt-BR" altLang="pt-B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Siga as orientações conforme ressalva. </a:t>
            </a:r>
          </a:p>
        </p:txBody>
      </p:sp>
    </p:spTree>
    <p:extLst>
      <p:ext uri="{BB962C8B-B14F-4D97-AF65-F5344CB8AC3E}">
        <p14:creationId xmlns:p14="http://schemas.microsoft.com/office/powerpoint/2010/main" val="9072589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/>
          <a:srcRect l="732" t="16406" r="2196" b="9961"/>
          <a:stretch/>
        </p:blipFill>
        <p:spPr>
          <a:xfrm>
            <a:off x="157162" y="1100138"/>
            <a:ext cx="11758613" cy="5014703"/>
          </a:xfrm>
          <a:prstGeom prst="rect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  <a:effectLst/>
        </p:spPr>
      </p:pic>
      <p:pic>
        <p:nvPicPr>
          <p:cNvPr id="3" name="Picture 2" descr="http://www.imixcomunicacao.com.br/imagens_index/mous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163" y="4679069"/>
            <a:ext cx="765760" cy="896546"/>
          </a:xfrm>
          <a:prstGeom prst="rect">
            <a:avLst/>
          </a:prstGeom>
          <a:noFill/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31" b="97965" l="9956" r="89956">
                        <a14:foregroundMark x1="73422" y1="33451" x2="75378" y2="35221"/>
                        <a14:foregroundMark x1="23556" y1="30000" x2="74756" y2="20177"/>
                        <a14:foregroundMark x1="25422" y1="58850" x2="75467" y2="49027"/>
                        <a14:foregroundMark x1="24622" y1="43982" x2="24622" y2="43982"/>
                        <a14:foregroundMark x1="32000" y1="42389" x2="32000" y2="42389"/>
                        <a14:foregroundMark x1="31467" y1="40442" x2="33778" y2="48230"/>
                        <a14:foregroundMark x1="39200" y1="38407" x2="35200" y2="40354"/>
                        <a14:foregroundMark x1="35289" y1="40796" x2="40089" y2="43363"/>
                        <a14:foregroundMark x1="42044" y1="37611" x2="48533" y2="35752"/>
                        <a14:foregroundMark x1="51467" y1="36372" x2="53333" y2="43009"/>
                        <a14:foregroundMark x1="58578" y1="34159" x2="64000" y2="39823"/>
                        <a14:foregroundMark x1="66756" y1="32212" x2="68356" y2="38407"/>
                        <a14:foregroundMark x1="74044" y1="30796" x2="71822" y2="36637"/>
                        <a14:foregroundMark x1="25956" y1="44779" x2="28978" y2="466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6848" y="-104241"/>
            <a:ext cx="2051198" cy="2060315"/>
          </a:xfrm>
          <a:prstGeom prst="rect">
            <a:avLst/>
          </a:prstGeom>
        </p:spPr>
      </p:pic>
      <p:sp>
        <p:nvSpPr>
          <p:cNvPr id="8" name="Canto dobrado 7"/>
          <p:cNvSpPr/>
          <p:nvPr/>
        </p:nvSpPr>
        <p:spPr>
          <a:xfrm>
            <a:off x="8400256" y="4653136"/>
            <a:ext cx="3496356" cy="1941143"/>
          </a:xfrm>
          <a:prstGeom prst="foldedCorner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pt-BR" sz="2000" dirty="0">
              <a:solidFill>
                <a:schemeClr val="bg1"/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pt-BR" sz="2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Acesse a Aba Cliente &gt; Memorando &gt; Lista de Memorando.</a:t>
            </a:r>
          </a:p>
        </p:txBody>
      </p:sp>
    </p:spTree>
    <p:extLst>
      <p:ext uri="{BB962C8B-B14F-4D97-AF65-F5344CB8AC3E}">
        <p14:creationId xmlns:p14="http://schemas.microsoft.com/office/powerpoint/2010/main" val="366613446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7"/>
          <p:cNvSpPr>
            <a:spLocks noChangeArrowheads="1"/>
          </p:cNvSpPr>
          <p:nvPr/>
        </p:nvSpPr>
        <p:spPr bwMode="auto">
          <a:xfrm>
            <a:off x="479376" y="1700808"/>
            <a:ext cx="9793088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pt-BR" altLang="pt-BR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Oriente ao cliente que vá </a:t>
            </a:r>
            <a:r>
              <a:rPr lang="pt-BR" altLang="pt-BR" sz="3600" dirty="0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até uma Loja da Claro </a:t>
            </a:r>
            <a:r>
              <a:rPr lang="pt-BR" altLang="pt-BR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para realizar a alteração, munido dos </a:t>
            </a:r>
            <a:r>
              <a:rPr lang="pt-BR" altLang="pt-BR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documentos obrigatórios necessários: </a:t>
            </a:r>
          </a:p>
          <a:p>
            <a:pPr>
              <a:defRPr/>
            </a:pPr>
            <a:endParaRPr lang="pt-BR" altLang="pt-BR" sz="3600" b="1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defRPr/>
            </a:pPr>
            <a:r>
              <a:rPr lang="pt-BR" altLang="pt-BR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CPF, RG, Comprovante de Residência do novo titular, Atestado de Óbito e Alvará do juiz determinando a titularidade do novo cliente.</a:t>
            </a:r>
          </a:p>
        </p:txBody>
      </p:sp>
    </p:spTree>
    <p:extLst>
      <p:ext uri="{BB962C8B-B14F-4D97-AF65-F5344CB8AC3E}">
        <p14:creationId xmlns:p14="http://schemas.microsoft.com/office/powerpoint/2010/main" val="84974256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iStock-528577724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0" t="12565" r="50" b="5335"/>
          <a:stretch/>
        </p:blipFill>
        <p:spPr>
          <a:xfrm>
            <a:off x="-5209256" y="0"/>
            <a:ext cx="12192000" cy="6858000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2316088" y="0"/>
            <a:ext cx="9900592" cy="6858000"/>
          </a:xfrm>
          <a:prstGeom prst="rect">
            <a:avLst/>
          </a:prstGeom>
        </p:spPr>
      </p:pic>
      <p:sp>
        <p:nvSpPr>
          <p:cNvPr id="3" name="Retângulo 7"/>
          <p:cNvSpPr>
            <a:spLocks noChangeArrowheads="1"/>
          </p:cNvSpPr>
          <p:nvPr/>
        </p:nvSpPr>
        <p:spPr bwMode="auto">
          <a:xfrm>
            <a:off x="4127104" y="2132856"/>
            <a:ext cx="8064896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pt-BR" sz="4000" b="1" dirty="0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Analise de crédito:</a:t>
            </a:r>
          </a:p>
          <a:p>
            <a:pPr>
              <a:defRPr/>
            </a:pPr>
            <a:endParaRPr lang="pt-BR" altLang="pt-BR" sz="28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defRPr/>
            </a:pPr>
            <a:r>
              <a:rPr lang="pt-BR" altLang="pt-BR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 </a:t>
            </a:r>
            <a:r>
              <a:rPr lang="pt-BR" altLang="pt-BR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CPF do novo titular será avaliado pela área de analise de crédito </a:t>
            </a:r>
            <a:r>
              <a:rPr lang="pt-BR" altLang="pt-BR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 ele poderá solicitar a </a:t>
            </a:r>
            <a:r>
              <a:rPr lang="pt-BR" altLang="pt-BR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alteração da data de vencimento da fatura.</a:t>
            </a:r>
            <a:endParaRPr lang="pt-BR" altLang="pt-BR" sz="4400" b="1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832666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195246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775" y="192088"/>
            <a:ext cx="4176713" cy="678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CaixaDeTexto 17"/>
          <p:cNvSpPr txBox="1">
            <a:spLocks noChangeArrowheads="1"/>
          </p:cNvSpPr>
          <p:nvPr/>
        </p:nvSpPr>
        <p:spPr bwMode="auto">
          <a:xfrm>
            <a:off x="5362575" y="1833563"/>
            <a:ext cx="5081588" cy="178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pt-BR" altLang="pt-BR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Boa noite, </a:t>
            </a:r>
            <a:r>
              <a:rPr lang="pt-BR" altLang="pt-BR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sou o Caio. </a:t>
            </a:r>
            <a:r>
              <a:rPr lang="pt-BR" altLang="pt-BR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Quero transferir minha linha para meu amigo o Jorge, tenho algumas as dúvidas, por favor pode me auxiliar?</a:t>
            </a:r>
          </a:p>
        </p:txBody>
      </p:sp>
    </p:spTree>
    <p:extLst>
      <p:ext uri="{BB962C8B-B14F-4D97-AF65-F5344CB8AC3E}">
        <p14:creationId xmlns:p14="http://schemas.microsoft.com/office/powerpoint/2010/main" val="361762597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CaixaDeTexto 7"/>
          <p:cNvSpPr txBox="1">
            <a:spLocks noChangeArrowheads="1"/>
          </p:cNvSpPr>
          <p:nvPr/>
        </p:nvSpPr>
        <p:spPr bwMode="auto">
          <a:xfrm>
            <a:off x="4173538" y="369888"/>
            <a:ext cx="74342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pt-BR" altLang="pt-BR" sz="3200" b="1">
                <a:solidFill>
                  <a:srgbClr val="FF000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Como posso ajudar?</a:t>
            </a:r>
          </a:p>
        </p:txBody>
      </p:sp>
      <p:sp>
        <p:nvSpPr>
          <p:cNvPr id="31747" name="CaixaDeTexto 17"/>
          <p:cNvSpPr txBox="1">
            <a:spLocks noChangeArrowheads="1"/>
          </p:cNvSpPr>
          <p:nvPr/>
        </p:nvSpPr>
        <p:spPr bwMode="auto">
          <a:xfrm>
            <a:off x="5397500" y="1817688"/>
            <a:ext cx="491807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pt-BR" altLang="pt-BR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Boa noite Sr. Caio!  </a:t>
            </a:r>
            <a:r>
              <a:rPr lang="pt-BR" altLang="pt-BR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Meu nome é Jaqueline. </a:t>
            </a:r>
          </a:p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pt-BR" altLang="pt-BR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Claro quais são as dúvidas? </a:t>
            </a:r>
          </a:p>
        </p:txBody>
      </p:sp>
      <p:sp>
        <p:nvSpPr>
          <p:cNvPr id="31748" name="Elipse 1"/>
          <p:cNvSpPr>
            <a:spLocks noChangeArrowheads="1"/>
          </p:cNvSpPr>
          <p:nvPr/>
        </p:nvSpPr>
        <p:spPr bwMode="auto">
          <a:xfrm>
            <a:off x="-4764088" y="-1011238"/>
            <a:ext cx="865188" cy="196691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altLang="pt-BR" sz="4400">
              <a:solidFill>
                <a:srgbClr val="000000"/>
              </a:solidFill>
            </a:endParaRPr>
          </a:p>
        </p:txBody>
      </p:sp>
      <p:sp>
        <p:nvSpPr>
          <p:cNvPr id="31749" name="Elipse 4"/>
          <p:cNvSpPr>
            <a:spLocks noChangeArrowheads="1"/>
          </p:cNvSpPr>
          <p:nvPr/>
        </p:nvSpPr>
        <p:spPr bwMode="auto">
          <a:xfrm>
            <a:off x="927100" y="955675"/>
            <a:ext cx="3354388" cy="315912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altLang="pt-BR" sz="4400">
              <a:solidFill>
                <a:srgbClr val="000000"/>
              </a:solidFill>
            </a:endParaRPr>
          </a:p>
        </p:txBody>
      </p:sp>
      <p:sp>
        <p:nvSpPr>
          <p:cNvPr id="31750" name="Elipse 5"/>
          <p:cNvSpPr>
            <a:spLocks noChangeArrowheads="1"/>
          </p:cNvSpPr>
          <p:nvPr/>
        </p:nvSpPr>
        <p:spPr bwMode="auto">
          <a:xfrm>
            <a:off x="-4330700" y="-3176588"/>
            <a:ext cx="914400" cy="9144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altLang="pt-BR" sz="4400">
              <a:solidFill>
                <a:srgbClr val="000000"/>
              </a:solidFill>
            </a:endParaRPr>
          </a:p>
        </p:txBody>
      </p:sp>
      <p:sp>
        <p:nvSpPr>
          <p:cNvPr id="31751" name="Retângulo 6"/>
          <p:cNvSpPr>
            <a:spLocks noChangeArrowheads="1"/>
          </p:cNvSpPr>
          <p:nvPr/>
        </p:nvSpPr>
        <p:spPr bwMode="auto">
          <a:xfrm>
            <a:off x="-5486400" y="-2262188"/>
            <a:ext cx="3778250" cy="2632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altLang="pt-BR" sz="4400">
              <a:solidFill>
                <a:srgbClr val="000000"/>
              </a:solidFill>
            </a:endParaRPr>
          </a:p>
        </p:txBody>
      </p:sp>
      <p:sp>
        <p:nvSpPr>
          <p:cNvPr id="8" name="Elipse 7"/>
          <p:cNvSpPr/>
          <p:nvPr/>
        </p:nvSpPr>
        <p:spPr bwMode="auto">
          <a:xfrm>
            <a:off x="24063" y="710856"/>
            <a:ext cx="4682216" cy="5521501"/>
          </a:xfrm>
          <a:prstGeom prst="ellipse">
            <a:avLst/>
          </a:prstGeom>
          <a:solidFill>
            <a:srgbClr val="00B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4400">
              <a:solidFill>
                <a:srgbClr val="000000"/>
              </a:solidFill>
              <a:latin typeface="Arial" charset="0"/>
              <a:cs typeface="Arial" panose="020B0604020202020204" pitchFamily="34" charset="0"/>
            </a:endParaRPr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49818" l="28178" r="74916">
                        <a14:foregroundMark x1="51580" y1="40012" x2="51580" y2="40012"/>
                        <a14:foregroundMark x1="51580" y1="40012" x2="51580" y2="40012"/>
                        <a14:foregroundMark x1="51580" y1="40012" x2="60188" y2="490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255" r="29699" b="56874"/>
          <a:stretch/>
        </p:blipFill>
        <p:spPr>
          <a:xfrm>
            <a:off x="-348915" y="662730"/>
            <a:ext cx="4521802" cy="5521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55510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775" y="192088"/>
            <a:ext cx="4176713" cy="678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CaixaDeTexto 17"/>
          <p:cNvSpPr txBox="1">
            <a:spLocks noChangeArrowheads="1"/>
          </p:cNvSpPr>
          <p:nvPr/>
        </p:nvSpPr>
        <p:spPr bwMode="auto">
          <a:xfrm>
            <a:off x="5362575" y="1833563"/>
            <a:ext cx="5081588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pt-BR" altLang="pt-BR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Jaqueline </a:t>
            </a:r>
            <a:r>
              <a:rPr lang="pt-BR" altLang="pt-BR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como ficarão as próximas faturas e os meus pontos do Claro Clube?</a:t>
            </a:r>
          </a:p>
        </p:txBody>
      </p:sp>
    </p:spTree>
    <p:extLst>
      <p:ext uri="{BB962C8B-B14F-4D97-AF65-F5344CB8AC3E}">
        <p14:creationId xmlns:p14="http://schemas.microsoft.com/office/powerpoint/2010/main" val="333954477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CaixaDeTexto 7"/>
          <p:cNvSpPr txBox="1">
            <a:spLocks noChangeArrowheads="1"/>
          </p:cNvSpPr>
          <p:nvPr/>
        </p:nvSpPr>
        <p:spPr bwMode="auto">
          <a:xfrm>
            <a:off x="4173538" y="369888"/>
            <a:ext cx="74342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pt-BR" altLang="pt-BR" sz="3200" b="1">
                <a:solidFill>
                  <a:srgbClr val="FF000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Como posso ajudar?</a:t>
            </a:r>
          </a:p>
        </p:txBody>
      </p:sp>
      <p:sp>
        <p:nvSpPr>
          <p:cNvPr id="31747" name="CaixaDeTexto 17"/>
          <p:cNvSpPr txBox="1">
            <a:spLocks noChangeArrowheads="1"/>
          </p:cNvSpPr>
          <p:nvPr/>
        </p:nvSpPr>
        <p:spPr bwMode="auto">
          <a:xfrm>
            <a:off x="5397500" y="1817688"/>
            <a:ext cx="4918075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pt-BR" altLang="pt-BR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Claro Clube:</a:t>
            </a:r>
          </a:p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pt-BR" altLang="pt-BR" sz="22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pt-BR" altLang="pt-BR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No caso do seu Claro Clube, a linha será cancelada no programa e os pontos perdidos automaticamente.</a:t>
            </a:r>
          </a:p>
        </p:txBody>
      </p:sp>
      <p:sp>
        <p:nvSpPr>
          <p:cNvPr id="31748" name="Elipse 1"/>
          <p:cNvSpPr>
            <a:spLocks noChangeArrowheads="1"/>
          </p:cNvSpPr>
          <p:nvPr/>
        </p:nvSpPr>
        <p:spPr bwMode="auto">
          <a:xfrm>
            <a:off x="-4764088" y="-1011238"/>
            <a:ext cx="865188" cy="196691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altLang="pt-BR" sz="4400">
              <a:solidFill>
                <a:srgbClr val="000000"/>
              </a:solidFill>
            </a:endParaRPr>
          </a:p>
        </p:txBody>
      </p:sp>
      <p:sp>
        <p:nvSpPr>
          <p:cNvPr id="31749" name="Elipse 4"/>
          <p:cNvSpPr>
            <a:spLocks noChangeArrowheads="1"/>
          </p:cNvSpPr>
          <p:nvPr/>
        </p:nvSpPr>
        <p:spPr bwMode="auto">
          <a:xfrm>
            <a:off x="927100" y="955675"/>
            <a:ext cx="3354388" cy="315912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altLang="pt-BR" sz="4400">
              <a:solidFill>
                <a:srgbClr val="000000"/>
              </a:solidFill>
            </a:endParaRPr>
          </a:p>
        </p:txBody>
      </p:sp>
      <p:sp>
        <p:nvSpPr>
          <p:cNvPr id="31750" name="Elipse 5"/>
          <p:cNvSpPr>
            <a:spLocks noChangeArrowheads="1"/>
          </p:cNvSpPr>
          <p:nvPr/>
        </p:nvSpPr>
        <p:spPr bwMode="auto">
          <a:xfrm>
            <a:off x="-4330700" y="-3176588"/>
            <a:ext cx="914400" cy="9144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altLang="pt-BR" sz="4400">
              <a:solidFill>
                <a:srgbClr val="000000"/>
              </a:solidFill>
            </a:endParaRPr>
          </a:p>
        </p:txBody>
      </p:sp>
      <p:sp>
        <p:nvSpPr>
          <p:cNvPr id="31751" name="Retângulo 6"/>
          <p:cNvSpPr>
            <a:spLocks noChangeArrowheads="1"/>
          </p:cNvSpPr>
          <p:nvPr/>
        </p:nvSpPr>
        <p:spPr bwMode="auto">
          <a:xfrm>
            <a:off x="-5486400" y="-2262188"/>
            <a:ext cx="3778250" cy="2632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altLang="pt-BR" sz="4400">
              <a:solidFill>
                <a:srgbClr val="000000"/>
              </a:solidFill>
            </a:endParaRPr>
          </a:p>
        </p:txBody>
      </p:sp>
      <p:sp>
        <p:nvSpPr>
          <p:cNvPr id="8" name="Elipse 7"/>
          <p:cNvSpPr/>
          <p:nvPr/>
        </p:nvSpPr>
        <p:spPr bwMode="auto">
          <a:xfrm>
            <a:off x="24063" y="710856"/>
            <a:ext cx="4682216" cy="5521501"/>
          </a:xfrm>
          <a:prstGeom prst="ellipse">
            <a:avLst/>
          </a:prstGeom>
          <a:solidFill>
            <a:srgbClr val="00B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4400">
              <a:solidFill>
                <a:srgbClr val="000000"/>
              </a:solidFill>
              <a:latin typeface="Arial" charset="0"/>
              <a:cs typeface="Arial" panose="020B0604020202020204" pitchFamily="34" charset="0"/>
            </a:endParaRPr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49818" l="28178" r="74916">
                        <a14:foregroundMark x1="51580" y1="40012" x2="51580" y2="40012"/>
                        <a14:foregroundMark x1="51580" y1="40012" x2="51580" y2="40012"/>
                        <a14:foregroundMark x1="51580" y1="40012" x2="60188" y2="490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255" r="29699" b="56874"/>
          <a:stretch/>
        </p:blipFill>
        <p:spPr>
          <a:xfrm>
            <a:off x="-348915" y="662730"/>
            <a:ext cx="4521802" cy="5521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125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767408" y="1124744"/>
            <a:ext cx="748883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Para </a:t>
            </a:r>
            <a:r>
              <a:rPr lang="pt-BR" sz="5400" dirty="0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efetuarmos o cadastro manual </a:t>
            </a:r>
            <a:r>
              <a:rPr lang="pt-BR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da linha, vamos precisar seguir o sub- procedimento.</a:t>
            </a:r>
          </a:p>
        </p:txBody>
      </p:sp>
    </p:spTree>
    <p:extLst>
      <p:ext uri="{BB962C8B-B14F-4D97-AF65-F5344CB8AC3E}">
        <p14:creationId xmlns:p14="http://schemas.microsoft.com/office/powerpoint/2010/main" val="396261741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CaixaDeTexto 7"/>
          <p:cNvSpPr txBox="1">
            <a:spLocks noChangeArrowheads="1"/>
          </p:cNvSpPr>
          <p:nvPr/>
        </p:nvSpPr>
        <p:spPr bwMode="auto">
          <a:xfrm>
            <a:off x="4173538" y="369888"/>
            <a:ext cx="74342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pt-BR" altLang="pt-BR" sz="3200" b="1">
                <a:solidFill>
                  <a:srgbClr val="FF000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Como posso ajudar?</a:t>
            </a:r>
          </a:p>
        </p:txBody>
      </p:sp>
      <p:sp>
        <p:nvSpPr>
          <p:cNvPr id="31747" name="CaixaDeTexto 17"/>
          <p:cNvSpPr txBox="1">
            <a:spLocks noChangeArrowheads="1"/>
          </p:cNvSpPr>
          <p:nvPr/>
        </p:nvSpPr>
        <p:spPr bwMode="auto">
          <a:xfrm>
            <a:off x="5807968" y="1516524"/>
            <a:ext cx="4918075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pt-BR" altLang="pt-BR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Faturas:</a:t>
            </a:r>
          </a:p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pt-BR" altLang="pt-BR" sz="22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pt-BR" altLang="pt-BR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O Sr. receberá uma fatura proporcional do plano de preço, junto ao residual de chamadas (se houver) até a data da transferência. </a:t>
            </a:r>
          </a:p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pt-BR" altLang="pt-BR" sz="22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pt-BR" altLang="pt-BR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O </a:t>
            </a:r>
            <a:r>
              <a:rPr lang="pt-BR" altLang="pt-BR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novo titular </a:t>
            </a:r>
            <a:r>
              <a:rPr lang="pt-BR" altLang="pt-BR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receberá uma fatura proporcional da data da transferência até a data de fechamento do ciclo.</a:t>
            </a:r>
          </a:p>
        </p:txBody>
      </p:sp>
      <p:sp>
        <p:nvSpPr>
          <p:cNvPr id="31748" name="Elipse 1"/>
          <p:cNvSpPr>
            <a:spLocks noChangeArrowheads="1"/>
          </p:cNvSpPr>
          <p:nvPr/>
        </p:nvSpPr>
        <p:spPr bwMode="auto">
          <a:xfrm>
            <a:off x="-4764088" y="-1011238"/>
            <a:ext cx="865188" cy="196691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altLang="pt-BR" sz="4400">
              <a:solidFill>
                <a:srgbClr val="000000"/>
              </a:solidFill>
            </a:endParaRPr>
          </a:p>
        </p:txBody>
      </p:sp>
      <p:sp>
        <p:nvSpPr>
          <p:cNvPr id="31749" name="Elipse 4"/>
          <p:cNvSpPr>
            <a:spLocks noChangeArrowheads="1"/>
          </p:cNvSpPr>
          <p:nvPr/>
        </p:nvSpPr>
        <p:spPr bwMode="auto">
          <a:xfrm>
            <a:off x="927100" y="955675"/>
            <a:ext cx="3354388" cy="315912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altLang="pt-BR" sz="4400">
              <a:solidFill>
                <a:srgbClr val="000000"/>
              </a:solidFill>
            </a:endParaRPr>
          </a:p>
        </p:txBody>
      </p:sp>
      <p:sp>
        <p:nvSpPr>
          <p:cNvPr id="31750" name="Elipse 5"/>
          <p:cNvSpPr>
            <a:spLocks noChangeArrowheads="1"/>
          </p:cNvSpPr>
          <p:nvPr/>
        </p:nvSpPr>
        <p:spPr bwMode="auto">
          <a:xfrm>
            <a:off x="-4330700" y="-3176588"/>
            <a:ext cx="914400" cy="9144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altLang="pt-BR" sz="4400">
              <a:solidFill>
                <a:srgbClr val="000000"/>
              </a:solidFill>
            </a:endParaRPr>
          </a:p>
        </p:txBody>
      </p:sp>
      <p:sp>
        <p:nvSpPr>
          <p:cNvPr id="31751" name="Retângulo 6"/>
          <p:cNvSpPr>
            <a:spLocks noChangeArrowheads="1"/>
          </p:cNvSpPr>
          <p:nvPr/>
        </p:nvSpPr>
        <p:spPr bwMode="auto">
          <a:xfrm>
            <a:off x="-5486400" y="-2262188"/>
            <a:ext cx="3778250" cy="2632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altLang="pt-BR" sz="4400">
              <a:solidFill>
                <a:srgbClr val="000000"/>
              </a:solidFill>
            </a:endParaRPr>
          </a:p>
        </p:txBody>
      </p:sp>
      <p:sp>
        <p:nvSpPr>
          <p:cNvPr id="8" name="Elipse 7"/>
          <p:cNvSpPr/>
          <p:nvPr/>
        </p:nvSpPr>
        <p:spPr bwMode="auto">
          <a:xfrm>
            <a:off x="24063" y="710856"/>
            <a:ext cx="4682216" cy="5521501"/>
          </a:xfrm>
          <a:prstGeom prst="ellipse">
            <a:avLst/>
          </a:prstGeom>
          <a:solidFill>
            <a:srgbClr val="00B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4400">
              <a:solidFill>
                <a:srgbClr val="000000"/>
              </a:solidFill>
              <a:latin typeface="Arial" charset="0"/>
              <a:cs typeface="Arial" panose="020B0604020202020204" pitchFamily="34" charset="0"/>
            </a:endParaRPr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49818" l="28178" r="74916">
                        <a14:foregroundMark x1="51580" y1="40012" x2="51580" y2="40012"/>
                        <a14:foregroundMark x1="51580" y1="40012" x2="51580" y2="40012"/>
                        <a14:foregroundMark x1="51580" y1="40012" x2="60188" y2="490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255" r="29699" b="56874"/>
          <a:stretch/>
        </p:blipFill>
        <p:spPr>
          <a:xfrm>
            <a:off x="-348915" y="662730"/>
            <a:ext cx="4521802" cy="5521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76593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lipse 2"/>
          <p:cNvSpPr/>
          <p:nvPr/>
        </p:nvSpPr>
        <p:spPr bwMode="auto">
          <a:xfrm>
            <a:off x="24063" y="710856"/>
            <a:ext cx="4682216" cy="5521501"/>
          </a:xfrm>
          <a:prstGeom prst="ellipse">
            <a:avLst/>
          </a:prstGeom>
          <a:solidFill>
            <a:srgbClr val="00B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4400">
              <a:solidFill>
                <a:srgbClr val="000000"/>
              </a:solidFill>
              <a:latin typeface="Arial" charset="0"/>
              <a:cs typeface="Arial" panose="020B0604020202020204" pitchFamily="34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49818" l="28178" r="74916">
                        <a14:foregroundMark x1="51580" y1="40012" x2="51580" y2="40012"/>
                        <a14:foregroundMark x1="51580" y1="40012" x2="51580" y2="40012"/>
                        <a14:foregroundMark x1="51580" y1="40012" x2="60188" y2="490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255" r="29699" b="56874"/>
          <a:stretch/>
        </p:blipFill>
        <p:spPr>
          <a:xfrm>
            <a:off x="-348915" y="662730"/>
            <a:ext cx="4521802" cy="5521502"/>
          </a:xfrm>
          <a:prstGeom prst="rect">
            <a:avLst/>
          </a:prstGeom>
        </p:spPr>
      </p:pic>
      <p:sp>
        <p:nvSpPr>
          <p:cNvPr id="5" name="CaixaDeTexto 17"/>
          <p:cNvSpPr txBox="1">
            <a:spLocks noChangeArrowheads="1"/>
          </p:cNvSpPr>
          <p:nvPr/>
        </p:nvSpPr>
        <p:spPr bwMode="auto">
          <a:xfrm>
            <a:off x="6384032" y="2564904"/>
            <a:ext cx="49180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pt-BR" altLang="pt-B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Vou ver se o Sr. Caio possuí acordo ativo, para explicar sobre as parcelas seguintes... </a:t>
            </a:r>
          </a:p>
        </p:txBody>
      </p:sp>
    </p:spTree>
    <p:extLst>
      <p:ext uri="{BB962C8B-B14F-4D97-AF65-F5344CB8AC3E}">
        <p14:creationId xmlns:p14="http://schemas.microsoft.com/office/powerpoint/2010/main" val="145249960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CaixaDeTexto 7"/>
          <p:cNvSpPr txBox="1">
            <a:spLocks noChangeArrowheads="1"/>
          </p:cNvSpPr>
          <p:nvPr/>
        </p:nvSpPr>
        <p:spPr bwMode="auto">
          <a:xfrm>
            <a:off x="4173538" y="369888"/>
            <a:ext cx="74342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pt-BR" altLang="pt-BR" sz="3200" b="1">
                <a:solidFill>
                  <a:srgbClr val="FF000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Como posso ajudar?</a:t>
            </a:r>
          </a:p>
        </p:txBody>
      </p:sp>
      <p:sp>
        <p:nvSpPr>
          <p:cNvPr id="31747" name="CaixaDeTexto 17"/>
          <p:cNvSpPr txBox="1">
            <a:spLocks noChangeArrowheads="1"/>
          </p:cNvSpPr>
          <p:nvPr/>
        </p:nvSpPr>
        <p:spPr bwMode="auto">
          <a:xfrm>
            <a:off x="5397500" y="1817688"/>
            <a:ext cx="4918075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pt-BR" altLang="pt-B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Sr. Caio sobre seu </a:t>
            </a:r>
            <a:r>
              <a:rPr lang="pt-BR" altLang="pt-BR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parcelamento de fatura, </a:t>
            </a:r>
            <a:r>
              <a:rPr lang="pt-BR" altLang="pt-BR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após a transferência o </a:t>
            </a:r>
            <a:r>
              <a:rPr lang="pt-BR" altLang="pt-BR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acordo será cancelado </a:t>
            </a:r>
            <a:r>
              <a:rPr lang="pt-BR" altLang="pt-BR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 todas as parcelas que faltam serão </a:t>
            </a:r>
            <a:r>
              <a:rPr lang="pt-BR" altLang="pt-BR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cobradas na ultima conta.</a:t>
            </a:r>
          </a:p>
          <a:p>
            <a:pPr>
              <a:defRPr/>
            </a:pPr>
            <a:endParaRPr lang="pt-BR" altLang="pt-BR" sz="2400" b="1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defRPr/>
            </a:pPr>
            <a:r>
              <a:rPr lang="pt-BR" altLang="pt-B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Verifico aqui que faltam 3 parcelas do acordo.</a:t>
            </a:r>
            <a:endParaRPr lang="pt-BR" altLang="pt-BR" sz="32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defRPr/>
            </a:pPr>
            <a:endParaRPr lang="pt-BR" altLang="pt-BR" sz="2400" b="1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748" name="Elipse 1"/>
          <p:cNvSpPr>
            <a:spLocks noChangeArrowheads="1"/>
          </p:cNvSpPr>
          <p:nvPr/>
        </p:nvSpPr>
        <p:spPr bwMode="auto">
          <a:xfrm>
            <a:off x="-4764088" y="-1011238"/>
            <a:ext cx="865188" cy="196691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altLang="pt-BR" sz="4400">
              <a:solidFill>
                <a:srgbClr val="000000"/>
              </a:solidFill>
            </a:endParaRPr>
          </a:p>
        </p:txBody>
      </p:sp>
      <p:sp>
        <p:nvSpPr>
          <p:cNvPr id="31749" name="Elipse 4"/>
          <p:cNvSpPr>
            <a:spLocks noChangeArrowheads="1"/>
          </p:cNvSpPr>
          <p:nvPr/>
        </p:nvSpPr>
        <p:spPr bwMode="auto">
          <a:xfrm>
            <a:off x="927100" y="955675"/>
            <a:ext cx="3354388" cy="315912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altLang="pt-BR" sz="4400">
              <a:solidFill>
                <a:srgbClr val="000000"/>
              </a:solidFill>
            </a:endParaRPr>
          </a:p>
        </p:txBody>
      </p:sp>
      <p:sp>
        <p:nvSpPr>
          <p:cNvPr id="31750" name="Elipse 5"/>
          <p:cNvSpPr>
            <a:spLocks noChangeArrowheads="1"/>
          </p:cNvSpPr>
          <p:nvPr/>
        </p:nvSpPr>
        <p:spPr bwMode="auto">
          <a:xfrm>
            <a:off x="-4330700" y="-3176588"/>
            <a:ext cx="914400" cy="9144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altLang="pt-BR" sz="4400">
              <a:solidFill>
                <a:srgbClr val="000000"/>
              </a:solidFill>
            </a:endParaRPr>
          </a:p>
        </p:txBody>
      </p:sp>
      <p:sp>
        <p:nvSpPr>
          <p:cNvPr id="31751" name="Retângulo 6"/>
          <p:cNvSpPr>
            <a:spLocks noChangeArrowheads="1"/>
          </p:cNvSpPr>
          <p:nvPr/>
        </p:nvSpPr>
        <p:spPr bwMode="auto">
          <a:xfrm>
            <a:off x="-5486400" y="-2262188"/>
            <a:ext cx="3778250" cy="2632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altLang="pt-BR" sz="4400">
              <a:solidFill>
                <a:srgbClr val="000000"/>
              </a:solidFill>
            </a:endParaRPr>
          </a:p>
        </p:txBody>
      </p:sp>
      <p:sp>
        <p:nvSpPr>
          <p:cNvPr id="8" name="Elipse 7"/>
          <p:cNvSpPr/>
          <p:nvPr/>
        </p:nvSpPr>
        <p:spPr bwMode="auto">
          <a:xfrm>
            <a:off x="24063" y="710856"/>
            <a:ext cx="4682216" cy="5521501"/>
          </a:xfrm>
          <a:prstGeom prst="ellipse">
            <a:avLst/>
          </a:prstGeom>
          <a:solidFill>
            <a:srgbClr val="00B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4400">
              <a:solidFill>
                <a:srgbClr val="000000"/>
              </a:solidFill>
              <a:latin typeface="Arial" charset="0"/>
              <a:cs typeface="Arial" panose="020B0604020202020204" pitchFamily="34" charset="0"/>
            </a:endParaRPr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49818" l="28178" r="74916">
                        <a14:foregroundMark x1="51580" y1="40012" x2="51580" y2="40012"/>
                        <a14:foregroundMark x1="51580" y1="40012" x2="51580" y2="40012"/>
                        <a14:foregroundMark x1="51580" y1="40012" x2="60188" y2="490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255" r="29699" b="56874"/>
          <a:stretch/>
        </p:blipFill>
        <p:spPr>
          <a:xfrm>
            <a:off x="-348915" y="662730"/>
            <a:ext cx="4521802" cy="5521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738432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775" y="192088"/>
            <a:ext cx="4176713" cy="678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CaixaDeTexto 17"/>
          <p:cNvSpPr txBox="1">
            <a:spLocks noChangeArrowheads="1"/>
          </p:cNvSpPr>
          <p:nvPr/>
        </p:nvSpPr>
        <p:spPr bwMode="auto">
          <a:xfrm>
            <a:off x="5362575" y="1833563"/>
            <a:ext cx="5081588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pt-BR" altLang="pt-BR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Jaqueline </a:t>
            </a:r>
            <a:r>
              <a:rPr lang="pt-BR" altLang="pt-BR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entendi!</a:t>
            </a:r>
          </a:p>
          <a:p>
            <a:pPr eaLnBrk="1" hangingPunct="1"/>
            <a:r>
              <a:rPr lang="pt-BR" altLang="pt-BR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Nossa bom saber vou utilizar meus pontos do Claro clube o mais rápido possível.</a:t>
            </a:r>
          </a:p>
          <a:p>
            <a:pPr eaLnBrk="1" hangingPunct="1"/>
            <a:endParaRPr lang="pt-BR" altLang="pt-BR" sz="22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r>
              <a:rPr lang="pt-BR" altLang="pt-BR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Obrigado por esclarecer minha dúvidas!</a:t>
            </a:r>
          </a:p>
          <a:p>
            <a:pPr eaLnBrk="1" hangingPunct="1"/>
            <a:endParaRPr lang="pt-BR" altLang="pt-BR" sz="2200" dirty="0">
              <a:solidFill>
                <a:srgbClr val="40404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eaLnBrk="1" hangingPunct="1"/>
            <a:endParaRPr lang="pt-BR" altLang="pt-BR" sz="2200" dirty="0">
              <a:solidFill>
                <a:srgbClr val="40404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eaLnBrk="1" hangingPunct="1"/>
            <a:endParaRPr lang="pt-BR" altLang="pt-BR" sz="2200" dirty="0">
              <a:solidFill>
                <a:srgbClr val="40404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884410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7"/>
          <p:cNvSpPr>
            <a:spLocks noChangeArrowheads="1"/>
          </p:cNvSpPr>
          <p:nvPr/>
        </p:nvSpPr>
        <p:spPr bwMode="auto">
          <a:xfrm>
            <a:off x="888374" y="1556792"/>
            <a:ext cx="10338964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pt-BR" altLang="pt-BR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Para</a:t>
            </a:r>
            <a:r>
              <a:rPr lang="pt-BR" altLang="pt-BR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pt-BR" altLang="pt-BR" sz="3600" dirty="0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demais motivos de troca de titularidade, </a:t>
            </a:r>
            <a:r>
              <a:rPr lang="pt-BR" altLang="pt-BR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verifique se </a:t>
            </a:r>
            <a:r>
              <a:rPr lang="pt-BR" altLang="pt-BR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consta o pagamento da primeira fatura </a:t>
            </a:r>
            <a:r>
              <a:rPr lang="pt-BR" altLang="pt-BR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(conforme já aprendemos).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/>
          <a:srcRect l="30710" t="35156" r="35798" b="25000"/>
          <a:stretch/>
        </p:blipFill>
        <p:spPr>
          <a:xfrm>
            <a:off x="6888088" y="3501008"/>
            <a:ext cx="4357687" cy="2914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3967538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7"/>
          <p:cNvSpPr>
            <a:spLocks noChangeArrowheads="1"/>
          </p:cNvSpPr>
          <p:nvPr/>
        </p:nvSpPr>
        <p:spPr bwMode="auto">
          <a:xfrm>
            <a:off x="767408" y="1484784"/>
            <a:ext cx="11161240" cy="477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pt-BR" altLang="pt-B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Verifique se </a:t>
            </a:r>
            <a:r>
              <a:rPr lang="pt-BR" altLang="pt-BR" sz="4000" dirty="0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consta carência na linha</a:t>
            </a:r>
            <a:r>
              <a:rPr lang="pt-BR" altLang="pt-BR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pt-BR" altLang="pt-B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através do sistema </a:t>
            </a:r>
            <a:r>
              <a:rPr lang="pt-BR" altLang="pt-BR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Mobile.</a:t>
            </a:r>
          </a:p>
          <a:p>
            <a:pPr>
              <a:defRPr/>
            </a:pPr>
            <a:endParaRPr lang="pt-BR" altLang="pt-BR" sz="36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defRPr/>
            </a:pPr>
            <a:r>
              <a:rPr lang="pt-BR" altLang="pt-BR" sz="4000" dirty="0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 sim, </a:t>
            </a:r>
            <a:r>
              <a:rPr lang="pt-BR" altLang="pt-B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informe que </a:t>
            </a:r>
            <a:r>
              <a:rPr lang="pt-BR" altLang="pt-BR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carência poderá ser transferida para o novo titular. </a:t>
            </a:r>
            <a:r>
              <a:rPr lang="pt-BR" altLang="pt-B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 o novo titular não quiser assumir a carência, o atual terá que pagar multa contratual.</a:t>
            </a:r>
          </a:p>
          <a:p>
            <a:pPr>
              <a:defRPr/>
            </a:pPr>
            <a:endParaRPr lang="pt-BR" altLang="pt-BR" sz="36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531124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/>
          <a:srcRect l="951" t="18946" r="1757" b="10937"/>
          <a:stretch/>
        </p:blipFill>
        <p:spPr>
          <a:xfrm>
            <a:off x="200025" y="1300163"/>
            <a:ext cx="11801475" cy="4781861"/>
          </a:xfrm>
          <a:prstGeom prst="rect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  <a:effectLst/>
        </p:spPr>
      </p:pic>
      <p:pic>
        <p:nvPicPr>
          <p:cNvPr id="3" name="Picture 2" descr="http://www.imixcomunicacao.com.br/imagens_index/mous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8113" y="4521906"/>
            <a:ext cx="765760" cy="896546"/>
          </a:xfrm>
          <a:prstGeom prst="rect">
            <a:avLst/>
          </a:prstGeom>
          <a:noFill/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31" b="97965" l="9956" r="89956">
                        <a14:foregroundMark x1="73422" y1="33451" x2="75378" y2="35221"/>
                        <a14:foregroundMark x1="23556" y1="30000" x2="74756" y2="20177"/>
                        <a14:foregroundMark x1="25422" y1="58850" x2="75467" y2="49027"/>
                        <a14:foregroundMark x1="24622" y1="43982" x2="24622" y2="43982"/>
                        <a14:foregroundMark x1="32000" y1="42389" x2="32000" y2="42389"/>
                        <a14:foregroundMark x1="31467" y1="40442" x2="33778" y2="48230"/>
                        <a14:foregroundMark x1="39200" y1="38407" x2="35200" y2="40354"/>
                        <a14:foregroundMark x1="35289" y1="40796" x2="40089" y2="43363"/>
                        <a14:foregroundMark x1="42044" y1="37611" x2="48533" y2="35752"/>
                        <a14:foregroundMark x1="51467" y1="36372" x2="53333" y2="43009"/>
                        <a14:foregroundMark x1="58578" y1="34159" x2="64000" y2="39823"/>
                        <a14:foregroundMark x1="66756" y1="32212" x2="68356" y2="38407"/>
                        <a14:foregroundMark x1="74044" y1="30796" x2="71822" y2="36637"/>
                        <a14:foregroundMark x1="25956" y1="44779" x2="28978" y2="466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6848" y="-104241"/>
            <a:ext cx="2051198" cy="2060315"/>
          </a:xfrm>
          <a:prstGeom prst="rect">
            <a:avLst/>
          </a:prstGeom>
        </p:spPr>
      </p:pic>
      <p:sp>
        <p:nvSpPr>
          <p:cNvPr id="8" name="Canto dobrado 7"/>
          <p:cNvSpPr/>
          <p:nvPr/>
        </p:nvSpPr>
        <p:spPr>
          <a:xfrm>
            <a:off x="8400256" y="4653137"/>
            <a:ext cx="3496356" cy="1872208"/>
          </a:xfrm>
          <a:prstGeom prst="foldedCorner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pt-BR" sz="2000" dirty="0">
              <a:solidFill>
                <a:schemeClr val="bg1"/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pt-BR" sz="2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Acesse a Aba Cliente &gt; Compromisso.</a:t>
            </a:r>
          </a:p>
        </p:txBody>
      </p:sp>
    </p:spTree>
    <p:extLst>
      <p:ext uri="{BB962C8B-B14F-4D97-AF65-F5344CB8AC3E}">
        <p14:creationId xmlns:p14="http://schemas.microsoft.com/office/powerpoint/2010/main" val="46335963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/>
          <a:srcRect l="951" t="16406" r="1866" b="11524"/>
          <a:stretch/>
        </p:blipFill>
        <p:spPr>
          <a:xfrm>
            <a:off x="100013" y="1057275"/>
            <a:ext cx="11715750" cy="4884872"/>
          </a:xfrm>
          <a:prstGeom prst="rect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  <a:effectLst/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31" b="97965" l="9956" r="89956">
                        <a14:foregroundMark x1="73422" y1="33451" x2="75378" y2="35221"/>
                        <a14:foregroundMark x1="23556" y1="30000" x2="74756" y2="20177"/>
                        <a14:foregroundMark x1="25422" y1="58850" x2="75467" y2="49027"/>
                        <a14:foregroundMark x1="24622" y1="43982" x2="24622" y2="43982"/>
                        <a14:foregroundMark x1="32000" y1="42389" x2="32000" y2="42389"/>
                        <a14:foregroundMark x1="31467" y1="40442" x2="33778" y2="48230"/>
                        <a14:foregroundMark x1="39200" y1="38407" x2="35200" y2="40354"/>
                        <a14:foregroundMark x1="35289" y1="40796" x2="40089" y2="43363"/>
                        <a14:foregroundMark x1="42044" y1="37611" x2="48533" y2="35752"/>
                        <a14:foregroundMark x1="51467" y1="36372" x2="53333" y2="43009"/>
                        <a14:foregroundMark x1="58578" y1="34159" x2="64000" y2="39823"/>
                        <a14:foregroundMark x1="66756" y1="32212" x2="68356" y2="38407"/>
                        <a14:foregroundMark x1="74044" y1="30796" x2="71822" y2="36637"/>
                        <a14:foregroundMark x1="25956" y1="44779" x2="28978" y2="466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6848" y="-104241"/>
            <a:ext cx="2051198" cy="2060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077632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" descr="iStock-528577724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0" t="12565" r="50" b="5335"/>
          <a:stretch/>
        </p:blipFill>
        <p:spPr>
          <a:xfrm>
            <a:off x="-1817040" y="-7078"/>
            <a:ext cx="12192000" cy="6858000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2135560" y="-3793"/>
            <a:ext cx="10065441" cy="6858000"/>
          </a:xfrm>
          <a:prstGeom prst="rect">
            <a:avLst/>
          </a:prstGeom>
        </p:spPr>
      </p:pic>
      <p:sp>
        <p:nvSpPr>
          <p:cNvPr id="3" name="Retângulo 7"/>
          <p:cNvSpPr>
            <a:spLocks noChangeArrowheads="1"/>
          </p:cNvSpPr>
          <p:nvPr/>
        </p:nvSpPr>
        <p:spPr bwMode="auto">
          <a:xfrm>
            <a:off x="4295800" y="404664"/>
            <a:ext cx="7776864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pt-BR" altLang="pt-BR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Oriente ao cliente que vá </a:t>
            </a:r>
            <a:r>
              <a:rPr lang="pt-BR" altLang="pt-BR" sz="3600" dirty="0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até uma Loja da Claro </a:t>
            </a:r>
            <a:r>
              <a:rPr lang="pt-BR" altLang="pt-BR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para realizar a alteração, munido dos </a:t>
            </a:r>
            <a:r>
              <a:rPr lang="pt-BR" altLang="pt-BR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documentos obrigatórios necessários: </a:t>
            </a:r>
          </a:p>
        </p:txBody>
      </p:sp>
      <p:sp>
        <p:nvSpPr>
          <p:cNvPr id="4" name="Retângulo 7"/>
          <p:cNvSpPr>
            <a:spLocks noChangeArrowheads="1"/>
          </p:cNvSpPr>
          <p:nvPr/>
        </p:nvSpPr>
        <p:spPr bwMode="auto">
          <a:xfrm>
            <a:off x="4115780" y="3573016"/>
            <a:ext cx="8136904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pt-BR" altLang="pt-BR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Documento de identidade do antigo e do novo titular e Comprovante de endereço do antigo titular.</a:t>
            </a:r>
          </a:p>
          <a:p>
            <a:pPr>
              <a:defRPr/>
            </a:pPr>
            <a:endParaRPr lang="pt-BR" altLang="pt-BR" sz="28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defRPr/>
            </a:pPr>
            <a:r>
              <a:rPr lang="pt-BR" altLang="pt-BR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Nesse caso é necessário que </a:t>
            </a:r>
            <a:r>
              <a:rPr lang="pt-BR" altLang="pt-BR" sz="3200" dirty="0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ambos compareçam na Loja.</a:t>
            </a:r>
          </a:p>
        </p:txBody>
      </p:sp>
      <p:grpSp>
        <p:nvGrpSpPr>
          <p:cNvPr id="7" name="Gráfico 15">
            <a:extLst>
              <a:ext uri="{FF2B5EF4-FFF2-40B4-BE49-F238E27FC236}">
                <a16:creationId xmlns:a16="http://schemas.microsoft.com/office/drawing/2014/main" id="{5DD0544C-16F2-4630-B226-E3371E9A39A1}"/>
              </a:ext>
            </a:extLst>
          </p:cNvPr>
          <p:cNvGrpSpPr/>
          <p:nvPr/>
        </p:nvGrpSpPr>
        <p:grpSpPr>
          <a:xfrm>
            <a:off x="3840575" y="3652864"/>
            <a:ext cx="286622" cy="379352"/>
            <a:chOff x="5036180" y="1842470"/>
            <a:chExt cx="2118654" cy="3039808"/>
          </a:xfrm>
          <a:solidFill>
            <a:srgbClr val="E23236"/>
          </a:solidFill>
        </p:grpSpPr>
        <p:sp>
          <p:nvSpPr>
            <p:cNvPr id="8" name="Forma Livre: Forma 17">
              <a:extLst>
                <a:ext uri="{FF2B5EF4-FFF2-40B4-BE49-F238E27FC236}">
                  <a16:creationId xmlns:a16="http://schemas.microsoft.com/office/drawing/2014/main" id="{DC62248B-E9C1-4863-80F0-DED7349E0BD5}"/>
                </a:ext>
              </a:extLst>
            </p:cNvPr>
            <p:cNvSpPr/>
            <p:nvPr/>
          </p:nvSpPr>
          <p:spPr>
            <a:xfrm>
              <a:off x="5038201" y="1842470"/>
              <a:ext cx="2114550" cy="1200150"/>
            </a:xfrm>
            <a:custGeom>
              <a:avLst/>
              <a:gdLst/>
              <a:ahLst/>
              <a:cxnLst/>
              <a:rect l="0" t="0" r="0" b="0"/>
              <a:pathLst>
                <a:path w="2114550" h="1200150">
                  <a:moveTo>
                    <a:pt x="33118" y="742748"/>
                  </a:moveTo>
                  <a:cubicBezTo>
                    <a:pt x="13021" y="758007"/>
                    <a:pt x="3210" y="783934"/>
                    <a:pt x="8611" y="808528"/>
                  </a:cubicBezTo>
                  <a:cubicBezTo>
                    <a:pt x="14088" y="833140"/>
                    <a:pt x="33319" y="852352"/>
                    <a:pt x="57979" y="857762"/>
                  </a:cubicBezTo>
                  <a:cubicBezTo>
                    <a:pt x="78238" y="862210"/>
                    <a:pt x="97031" y="861906"/>
                    <a:pt x="154791" y="817510"/>
                  </a:cubicBezTo>
                  <a:cubicBezTo>
                    <a:pt x="180489" y="797821"/>
                    <a:pt x="218399" y="764608"/>
                    <a:pt x="253413" y="718288"/>
                  </a:cubicBezTo>
                  <a:lnTo>
                    <a:pt x="268729" y="697952"/>
                  </a:lnTo>
                  <a:cubicBezTo>
                    <a:pt x="399907" y="523502"/>
                    <a:pt x="707031" y="115003"/>
                    <a:pt x="1150582" y="137167"/>
                  </a:cubicBezTo>
                  <a:cubicBezTo>
                    <a:pt x="1516371" y="163866"/>
                    <a:pt x="1775746" y="440120"/>
                    <a:pt x="1900428" y="936115"/>
                  </a:cubicBezTo>
                  <a:cubicBezTo>
                    <a:pt x="1904657" y="952965"/>
                    <a:pt x="1907277" y="963309"/>
                    <a:pt x="1910143" y="971253"/>
                  </a:cubicBezTo>
                  <a:cubicBezTo>
                    <a:pt x="1929184" y="1052368"/>
                    <a:pt x="1961188" y="1153428"/>
                    <a:pt x="2007213" y="1186680"/>
                  </a:cubicBezTo>
                  <a:cubicBezTo>
                    <a:pt x="2018681" y="1194957"/>
                    <a:pt x="2031854" y="1198900"/>
                    <a:pt x="2044961" y="1198900"/>
                  </a:cubicBezTo>
                  <a:cubicBezTo>
                    <a:pt x="2065068" y="1198900"/>
                    <a:pt x="2084794" y="1189575"/>
                    <a:pt x="2097377" y="1172087"/>
                  </a:cubicBezTo>
                  <a:cubicBezTo>
                    <a:pt x="2117579" y="1144189"/>
                    <a:pt x="2112179" y="1105565"/>
                    <a:pt x="2085766" y="1084181"/>
                  </a:cubicBezTo>
                  <a:cubicBezTo>
                    <a:pt x="2072983" y="1067693"/>
                    <a:pt x="2048999" y="998637"/>
                    <a:pt x="2034788" y="936915"/>
                  </a:cubicBezTo>
                  <a:cubicBezTo>
                    <a:pt x="2033930" y="933248"/>
                    <a:pt x="2032759" y="929676"/>
                    <a:pt x="2031263" y="926238"/>
                  </a:cubicBezTo>
                  <a:cubicBezTo>
                    <a:pt x="2030092" y="922037"/>
                    <a:pt x="2027777" y="912845"/>
                    <a:pt x="2025720" y="904606"/>
                  </a:cubicBezTo>
                  <a:cubicBezTo>
                    <a:pt x="2005908" y="825987"/>
                    <a:pt x="1953425" y="617142"/>
                    <a:pt x="1826076" y="420746"/>
                  </a:cubicBezTo>
                  <a:cubicBezTo>
                    <a:pt x="1661494" y="167133"/>
                    <a:pt x="1437237" y="28392"/>
                    <a:pt x="1159183" y="8323"/>
                  </a:cubicBezTo>
                  <a:cubicBezTo>
                    <a:pt x="1158726" y="8294"/>
                    <a:pt x="1158307" y="8294"/>
                    <a:pt x="1157812" y="8247"/>
                  </a:cubicBezTo>
                  <a:cubicBezTo>
                    <a:pt x="645405" y="-17947"/>
                    <a:pt x="309086" y="429318"/>
                    <a:pt x="165526" y="620314"/>
                  </a:cubicBezTo>
                  <a:lnTo>
                    <a:pt x="150400" y="640373"/>
                  </a:lnTo>
                  <a:cubicBezTo>
                    <a:pt x="111090" y="692332"/>
                    <a:pt x="64684" y="724689"/>
                    <a:pt x="48635" y="734052"/>
                  </a:cubicBezTo>
                  <a:cubicBezTo>
                    <a:pt x="43225" y="736157"/>
                    <a:pt x="38033" y="739071"/>
                    <a:pt x="33118" y="7427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9" name="Forma Livre: Forma 18">
              <a:extLst>
                <a:ext uri="{FF2B5EF4-FFF2-40B4-BE49-F238E27FC236}">
                  <a16:creationId xmlns:a16="http://schemas.microsoft.com/office/drawing/2014/main" id="{7ED5EC60-45FA-4FD2-A9EA-6F78AB1D1E6F}"/>
                </a:ext>
              </a:extLst>
            </p:cNvPr>
            <p:cNvSpPr/>
            <p:nvPr/>
          </p:nvSpPr>
          <p:spPr>
            <a:xfrm>
              <a:off x="5036180" y="2400628"/>
              <a:ext cx="1714500" cy="1638300"/>
            </a:xfrm>
            <a:custGeom>
              <a:avLst/>
              <a:gdLst/>
              <a:ahLst/>
              <a:cxnLst/>
              <a:rect l="0" t="0" r="0" b="0"/>
              <a:pathLst>
                <a:path w="1714500" h="1638300">
                  <a:moveTo>
                    <a:pt x="1677526" y="547302"/>
                  </a:moveTo>
                  <a:cubicBezTo>
                    <a:pt x="1726227" y="425535"/>
                    <a:pt x="1727399" y="299728"/>
                    <a:pt x="1680726" y="202173"/>
                  </a:cubicBezTo>
                  <a:cubicBezTo>
                    <a:pt x="1639064" y="115153"/>
                    <a:pt x="1561425" y="52069"/>
                    <a:pt x="1456269" y="19865"/>
                  </a:cubicBezTo>
                  <a:cubicBezTo>
                    <a:pt x="1301831" y="-27398"/>
                    <a:pt x="1114598" y="58374"/>
                    <a:pt x="943062" y="254885"/>
                  </a:cubicBezTo>
                  <a:cubicBezTo>
                    <a:pt x="940862" y="257275"/>
                    <a:pt x="696698" y="514098"/>
                    <a:pt x="440352" y="671070"/>
                  </a:cubicBezTo>
                  <a:cubicBezTo>
                    <a:pt x="438456" y="672213"/>
                    <a:pt x="250709" y="784827"/>
                    <a:pt x="54742" y="838205"/>
                  </a:cubicBezTo>
                  <a:cubicBezTo>
                    <a:pt x="20318" y="847578"/>
                    <a:pt x="30" y="883058"/>
                    <a:pt x="9450" y="917482"/>
                  </a:cubicBezTo>
                  <a:cubicBezTo>
                    <a:pt x="18756" y="951886"/>
                    <a:pt x="54304" y="972232"/>
                    <a:pt x="88717" y="962802"/>
                  </a:cubicBezTo>
                  <a:cubicBezTo>
                    <a:pt x="301896" y="904747"/>
                    <a:pt x="498826" y="786637"/>
                    <a:pt x="507446" y="781427"/>
                  </a:cubicBezTo>
                  <a:cubicBezTo>
                    <a:pt x="785557" y="611129"/>
                    <a:pt x="1037865" y="342696"/>
                    <a:pt x="1039998" y="340238"/>
                  </a:cubicBezTo>
                  <a:cubicBezTo>
                    <a:pt x="1144106" y="220938"/>
                    <a:pt x="1298211" y="106552"/>
                    <a:pt x="1418398" y="143375"/>
                  </a:cubicBezTo>
                  <a:cubicBezTo>
                    <a:pt x="1489102" y="165035"/>
                    <a:pt x="1538222" y="203583"/>
                    <a:pt x="1564207" y="257952"/>
                  </a:cubicBezTo>
                  <a:cubicBezTo>
                    <a:pt x="1595391" y="323017"/>
                    <a:pt x="1592963" y="410952"/>
                    <a:pt x="1557587" y="499306"/>
                  </a:cubicBezTo>
                  <a:cubicBezTo>
                    <a:pt x="1491779" y="663736"/>
                    <a:pt x="1286915" y="862294"/>
                    <a:pt x="980629" y="1058395"/>
                  </a:cubicBezTo>
                  <a:cubicBezTo>
                    <a:pt x="827019" y="1156797"/>
                    <a:pt x="440361" y="1398247"/>
                    <a:pt x="167308" y="1515004"/>
                  </a:cubicBezTo>
                  <a:cubicBezTo>
                    <a:pt x="134447" y="1529025"/>
                    <a:pt x="119283" y="1566963"/>
                    <a:pt x="133256" y="1599748"/>
                  </a:cubicBezTo>
                  <a:cubicBezTo>
                    <a:pt x="143743" y="1624256"/>
                    <a:pt x="167594" y="1638924"/>
                    <a:pt x="192626" y="1638924"/>
                  </a:cubicBezTo>
                  <a:cubicBezTo>
                    <a:pt x="201103" y="1638924"/>
                    <a:pt x="209723" y="1637296"/>
                    <a:pt x="218000" y="1633743"/>
                  </a:cubicBezTo>
                  <a:cubicBezTo>
                    <a:pt x="500007" y="1513175"/>
                    <a:pt x="893980" y="1267268"/>
                    <a:pt x="1050314" y="1167199"/>
                  </a:cubicBezTo>
                  <a:cubicBezTo>
                    <a:pt x="1282857" y="1018275"/>
                    <a:pt x="1580466" y="789799"/>
                    <a:pt x="1677526" y="5473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10" name="Forma Livre: Forma 19">
              <a:extLst>
                <a:ext uri="{FF2B5EF4-FFF2-40B4-BE49-F238E27FC236}">
                  <a16:creationId xmlns:a16="http://schemas.microsoft.com/office/drawing/2014/main" id="{9A17DEB7-1CBC-4711-8A38-9F4C7D2C20A2}"/>
                </a:ext>
              </a:extLst>
            </p:cNvPr>
            <p:cNvSpPr/>
            <p:nvPr/>
          </p:nvSpPr>
          <p:spPr>
            <a:xfrm>
              <a:off x="5060567" y="2118808"/>
              <a:ext cx="1266825" cy="904875"/>
            </a:xfrm>
            <a:custGeom>
              <a:avLst/>
              <a:gdLst/>
              <a:ahLst/>
              <a:cxnLst/>
              <a:rect l="0" t="0" r="0" b="0"/>
              <a:pathLst>
                <a:path w="1266825" h="904875">
                  <a:moveTo>
                    <a:pt x="612998" y="346938"/>
                  </a:moveTo>
                  <a:cubicBezTo>
                    <a:pt x="583642" y="379256"/>
                    <a:pt x="557392" y="413889"/>
                    <a:pt x="529017" y="447008"/>
                  </a:cubicBezTo>
                  <a:cubicBezTo>
                    <a:pt x="491936" y="490394"/>
                    <a:pt x="451369" y="530923"/>
                    <a:pt x="408983" y="569128"/>
                  </a:cubicBezTo>
                  <a:cubicBezTo>
                    <a:pt x="365501" y="608456"/>
                    <a:pt x="330239" y="636603"/>
                    <a:pt x="278871" y="666073"/>
                  </a:cubicBezTo>
                  <a:cubicBezTo>
                    <a:pt x="224436" y="697344"/>
                    <a:pt x="168895" y="728957"/>
                    <a:pt x="112450" y="756427"/>
                  </a:cubicBezTo>
                  <a:cubicBezTo>
                    <a:pt x="93019" y="765914"/>
                    <a:pt x="76398" y="772039"/>
                    <a:pt x="54576" y="778621"/>
                  </a:cubicBezTo>
                  <a:cubicBezTo>
                    <a:pt x="20858" y="788727"/>
                    <a:pt x="-69" y="823502"/>
                    <a:pt x="9447" y="858059"/>
                  </a:cubicBezTo>
                  <a:cubicBezTo>
                    <a:pt x="18553" y="891377"/>
                    <a:pt x="55129" y="913313"/>
                    <a:pt x="88847" y="903189"/>
                  </a:cubicBezTo>
                  <a:cubicBezTo>
                    <a:pt x="154903" y="883319"/>
                    <a:pt x="214787" y="849353"/>
                    <a:pt x="274404" y="815473"/>
                  </a:cubicBezTo>
                  <a:cubicBezTo>
                    <a:pt x="324734" y="786841"/>
                    <a:pt x="374731" y="761056"/>
                    <a:pt x="421041" y="725852"/>
                  </a:cubicBezTo>
                  <a:cubicBezTo>
                    <a:pt x="511253" y="657253"/>
                    <a:pt x="588900" y="577148"/>
                    <a:pt x="660300" y="489527"/>
                  </a:cubicBezTo>
                  <a:cubicBezTo>
                    <a:pt x="689160" y="454047"/>
                    <a:pt x="720079" y="420233"/>
                    <a:pt x="752349" y="387800"/>
                  </a:cubicBezTo>
                  <a:cubicBezTo>
                    <a:pt x="769999" y="370065"/>
                    <a:pt x="788268" y="352986"/>
                    <a:pt x="806851" y="336299"/>
                  </a:cubicBezTo>
                  <a:cubicBezTo>
                    <a:pt x="816567" y="327612"/>
                    <a:pt x="826425" y="319135"/>
                    <a:pt x="836341" y="310762"/>
                  </a:cubicBezTo>
                  <a:cubicBezTo>
                    <a:pt x="841408" y="306523"/>
                    <a:pt x="846504" y="302351"/>
                    <a:pt x="851657" y="298179"/>
                  </a:cubicBezTo>
                  <a:cubicBezTo>
                    <a:pt x="853029" y="297065"/>
                    <a:pt x="863068" y="289169"/>
                    <a:pt x="865611" y="287092"/>
                  </a:cubicBezTo>
                  <a:cubicBezTo>
                    <a:pt x="910607" y="252640"/>
                    <a:pt x="958489" y="222037"/>
                    <a:pt x="1008896" y="196138"/>
                  </a:cubicBezTo>
                  <a:cubicBezTo>
                    <a:pt x="1056492" y="171678"/>
                    <a:pt x="1104251" y="154514"/>
                    <a:pt x="1162248" y="142474"/>
                  </a:cubicBezTo>
                  <a:cubicBezTo>
                    <a:pt x="1181479" y="138464"/>
                    <a:pt x="1185651" y="138036"/>
                    <a:pt x="1200062" y="136559"/>
                  </a:cubicBezTo>
                  <a:cubicBezTo>
                    <a:pt x="1235067" y="132921"/>
                    <a:pt x="1264661" y="109927"/>
                    <a:pt x="1264661" y="71989"/>
                  </a:cubicBezTo>
                  <a:cubicBezTo>
                    <a:pt x="1264661" y="39500"/>
                    <a:pt x="1235124" y="3762"/>
                    <a:pt x="1200062" y="7400"/>
                  </a:cubicBezTo>
                  <a:cubicBezTo>
                    <a:pt x="966538" y="31470"/>
                    <a:pt x="766865" y="177441"/>
                    <a:pt x="612998" y="3469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11" name="Forma Livre: Forma 20">
              <a:extLst>
                <a:ext uri="{FF2B5EF4-FFF2-40B4-BE49-F238E27FC236}">
                  <a16:creationId xmlns:a16="http://schemas.microsoft.com/office/drawing/2014/main" id="{A73A2473-5FD2-47C3-817C-2CCE1DBEC124}"/>
                </a:ext>
              </a:extLst>
            </p:cNvPr>
            <p:cNvSpPr/>
            <p:nvPr/>
          </p:nvSpPr>
          <p:spPr>
            <a:xfrm>
              <a:off x="5074909" y="2710568"/>
              <a:ext cx="1371600" cy="1000125"/>
            </a:xfrm>
            <a:custGeom>
              <a:avLst/>
              <a:gdLst/>
              <a:ahLst/>
              <a:cxnLst/>
              <a:rect l="0" t="0" r="0" b="0"/>
              <a:pathLst>
                <a:path w="1371600" h="1000125">
                  <a:moveTo>
                    <a:pt x="96042" y="991837"/>
                  </a:moveTo>
                  <a:cubicBezTo>
                    <a:pt x="236335" y="943698"/>
                    <a:pt x="956768" y="674683"/>
                    <a:pt x="1360104" y="109222"/>
                  </a:cubicBezTo>
                  <a:cubicBezTo>
                    <a:pt x="1380831" y="80180"/>
                    <a:pt x="1374116" y="39861"/>
                    <a:pt x="1345036" y="19173"/>
                  </a:cubicBezTo>
                  <a:cubicBezTo>
                    <a:pt x="1316032" y="-1554"/>
                    <a:pt x="1275675" y="5171"/>
                    <a:pt x="1255044" y="34213"/>
                  </a:cubicBezTo>
                  <a:cubicBezTo>
                    <a:pt x="874520" y="567565"/>
                    <a:pt x="187834" y="823740"/>
                    <a:pt x="54093" y="869698"/>
                  </a:cubicBezTo>
                  <a:cubicBezTo>
                    <a:pt x="51207" y="870650"/>
                    <a:pt x="49512" y="871260"/>
                    <a:pt x="48874" y="871517"/>
                  </a:cubicBezTo>
                  <a:cubicBezTo>
                    <a:pt x="15498" y="884166"/>
                    <a:pt x="-1256" y="921457"/>
                    <a:pt x="11326" y="954832"/>
                  </a:cubicBezTo>
                  <a:cubicBezTo>
                    <a:pt x="21108" y="980645"/>
                    <a:pt x="45664" y="996561"/>
                    <a:pt x="71781" y="996561"/>
                  </a:cubicBezTo>
                  <a:cubicBezTo>
                    <a:pt x="79097" y="996561"/>
                    <a:pt x="86564" y="995247"/>
                    <a:pt x="93813" y="992647"/>
                  </a:cubicBezTo>
                  <a:lnTo>
                    <a:pt x="96042" y="9918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12" name="Forma Livre: Forma 21">
              <a:extLst>
                <a:ext uri="{FF2B5EF4-FFF2-40B4-BE49-F238E27FC236}">
                  <a16:creationId xmlns:a16="http://schemas.microsoft.com/office/drawing/2014/main" id="{F86CBE7E-AF99-4270-970A-03FA919BDC9C}"/>
                </a:ext>
              </a:extLst>
            </p:cNvPr>
            <p:cNvSpPr/>
            <p:nvPr/>
          </p:nvSpPr>
          <p:spPr>
            <a:xfrm>
              <a:off x="5304651" y="3709078"/>
              <a:ext cx="1666875" cy="638175"/>
            </a:xfrm>
            <a:custGeom>
              <a:avLst/>
              <a:gdLst/>
              <a:ahLst/>
              <a:cxnLst/>
              <a:rect l="0" t="0" r="0" b="0"/>
              <a:pathLst>
                <a:path w="1666875" h="638175">
                  <a:moveTo>
                    <a:pt x="1623729" y="377804"/>
                  </a:moveTo>
                  <a:cubicBezTo>
                    <a:pt x="1534232" y="347972"/>
                    <a:pt x="1424637" y="269971"/>
                    <a:pt x="1318757" y="194543"/>
                  </a:cubicBezTo>
                  <a:cubicBezTo>
                    <a:pt x="1165300" y="85282"/>
                    <a:pt x="1032893" y="-9111"/>
                    <a:pt x="924936" y="9501"/>
                  </a:cubicBezTo>
                  <a:cubicBezTo>
                    <a:pt x="843831" y="23522"/>
                    <a:pt x="702156" y="114038"/>
                    <a:pt x="478481" y="261494"/>
                  </a:cubicBezTo>
                  <a:cubicBezTo>
                    <a:pt x="317194" y="367822"/>
                    <a:pt x="134447" y="488275"/>
                    <a:pt x="54942" y="509687"/>
                  </a:cubicBezTo>
                  <a:cubicBezTo>
                    <a:pt x="20538" y="518945"/>
                    <a:pt x="97" y="554407"/>
                    <a:pt x="9384" y="588830"/>
                  </a:cubicBezTo>
                  <a:cubicBezTo>
                    <a:pt x="17128" y="617682"/>
                    <a:pt x="43217" y="636684"/>
                    <a:pt x="71696" y="636684"/>
                  </a:cubicBezTo>
                  <a:cubicBezTo>
                    <a:pt x="77240" y="636684"/>
                    <a:pt x="82907" y="635970"/>
                    <a:pt x="88518" y="634436"/>
                  </a:cubicBezTo>
                  <a:cubicBezTo>
                    <a:pt x="188130" y="607614"/>
                    <a:pt x="363695" y="491894"/>
                    <a:pt x="549575" y="369403"/>
                  </a:cubicBezTo>
                  <a:cubicBezTo>
                    <a:pt x="699708" y="270429"/>
                    <a:pt x="886570" y="147261"/>
                    <a:pt x="946901" y="136860"/>
                  </a:cubicBezTo>
                  <a:cubicBezTo>
                    <a:pt x="1001765" y="127477"/>
                    <a:pt x="1135963" y="222975"/>
                    <a:pt x="1243824" y="299832"/>
                  </a:cubicBezTo>
                  <a:cubicBezTo>
                    <a:pt x="1357486" y="380738"/>
                    <a:pt x="1475053" y="464482"/>
                    <a:pt x="1582857" y="500438"/>
                  </a:cubicBezTo>
                  <a:cubicBezTo>
                    <a:pt x="1616728" y="511754"/>
                    <a:pt x="1653265" y="493399"/>
                    <a:pt x="1664543" y="459624"/>
                  </a:cubicBezTo>
                  <a:cubicBezTo>
                    <a:pt x="1675821" y="425658"/>
                    <a:pt x="1657504" y="389082"/>
                    <a:pt x="1623729" y="3778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13" name="Forma Livre: Forma 22">
              <a:extLst>
                <a:ext uri="{FF2B5EF4-FFF2-40B4-BE49-F238E27FC236}">
                  <a16:creationId xmlns:a16="http://schemas.microsoft.com/office/drawing/2014/main" id="{E531E3BB-E595-4BF9-96F7-78A469E81091}"/>
                </a:ext>
              </a:extLst>
            </p:cNvPr>
            <p:cNvSpPr/>
            <p:nvPr/>
          </p:nvSpPr>
          <p:spPr>
            <a:xfrm>
              <a:off x="5538059" y="4114647"/>
              <a:ext cx="1276350" cy="523875"/>
            </a:xfrm>
            <a:custGeom>
              <a:avLst/>
              <a:gdLst/>
              <a:ahLst/>
              <a:cxnLst/>
              <a:rect l="0" t="0" r="0" b="0"/>
              <a:pathLst>
                <a:path w="1276350" h="523875">
                  <a:moveTo>
                    <a:pt x="1228586" y="288608"/>
                  </a:moveTo>
                  <a:cubicBezTo>
                    <a:pt x="1176560" y="269767"/>
                    <a:pt x="1091940" y="217513"/>
                    <a:pt x="1010063" y="166964"/>
                  </a:cubicBezTo>
                  <a:cubicBezTo>
                    <a:pt x="837184" y="60150"/>
                    <a:pt x="727323" y="-4686"/>
                    <a:pt x="648447" y="8944"/>
                  </a:cubicBezTo>
                  <a:cubicBezTo>
                    <a:pt x="568551" y="22727"/>
                    <a:pt x="400892" y="136751"/>
                    <a:pt x="119314" y="342262"/>
                  </a:cubicBezTo>
                  <a:cubicBezTo>
                    <a:pt x="84843" y="367370"/>
                    <a:pt x="55096" y="389144"/>
                    <a:pt x="34503" y="403746"/>
                  </a:cubicBezTo>
                  <a:cubicBezTo>
                    <a:pt x="5357" y="424272"/>
                    <a:pt x="-1616" y="464639"/>
                    <a:pt x="18987" y="493700"/>
                  </a:cubicBezTo>
                  <a:cubicBezTo>
                    <a:pt x="31569" y="511569"/>
                    <a:pt x="51534" y="521084"/>
                    <a:pt x="71794" y="521084"/>
                  </a:cubicBezTo>
                  <a:cubicBezTo>
                    <a:pt x="84633" y="521084"/>
                    <a:pt x="97654" y="517236"/>
                    <a:pt x="109017" y="509216"/>
                  </a:cubicBezTo>
                  <a:cubicBezTo>
                    <a:pt x="130468" y="494062"/>
                    <a:pt x="160586" y="472059"/>
                    <a:pt x="195466" y="446570"/>
                  </a:cubicBezTo>
                  <a:cubicBezTo>
                    <a:pt x="307518" y="364789"/>
                    <a:pt x="605165" y="147476"/>
                    <a:pt x="669735" y="136322"/>
                  </a:cubicBezTo>
                  <a:cubicBezTo>
                    <a:pt x="710016" y="133588"/>
                    <a:pt x="855368" y="223228"/>
                    <a:pt x="942179" y="276816"/>
                  </a:cubicBezTo>
                  <a:cubicBezTo>
                    <a:pt x="1033619" y="333337"/>
                    <a:pt x="1119991" y="386725"/>
                    <a:pt x="1184695" y="410061"/>
                  </a:cubicBezTo>
                  <a:cubicBezTo>
                    <a:pt x="1218232" y="422215"/>
                    <a:pt x="1255227" y="404851"/>
                    <a:pt x="1267391" y="371275"/>
                  </a:cubicBezTo>
                  <a:cubicBezTo>
                    <a:pt x="1279497" y="337766"/>
                    <a:pt x="1262161" y="300743"/>
                    <a:pt x="1228586" y="2886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14" name="Forma Livre: Forma 23">
              <a:extLst>
                <a:ext uri="{FF2B5EF4-FFF2-40B4-BE49-F238E27FC236}">
                  <a16:creationId xmlns:a16="http://schemas.microsoft.com/office/drawing/2014/main" id="{A3EF2CAC-3821-4D55-A557-265BEFD4BA61}"/>
                </a:ext>
              </a:extLst>
            </p:cNvPr>
            <p:cNvSpPr/>
            <p:nvPr/>
          </p:nvSpPr>
          <p:spPr>
            <a:xfrm>
              <a:off x="5795593" y="4520328"/>
              <a:ext cx="781050" cy="361950"/>
            </a:xfrm>
            <a:custGeom>
              <a:avLst/>
              <a:gdLst/>
              <a:ahLst/>
              <a:cxnLst/>
              <a:rect l="0" t="0" r="0" b="0"/>
              <a:pathLst>
                <a:path w="781050" h="361950">
                  <a:moveTo>
                    <a:pt x="752921" y="204033"/>
                  </a:moveTo>
                  <a:cubicBezTo>
                    <a:pt x="716668" y="180345"/>
                    <a:pt x="683283" y="156542"/>
                    <a:pt x="651022" y="133529"/>
                  </a:cubicBezTo>
                  <a:cubicBezTo>
                    <a:pt x="545085" y="57910"/>
                    <a:pt x="453559" y="-7450"/>
                    <a:pt x="353223" y="9990"/>
                  </a:cubicBezTo>
                  <a:cubicBezTo>
                    <a:pt x="240161" y="29488"/>
                    <a:pt x="60243" y="210453"/>
                    <a:pt x="25306" y="246505"/>
                  </a:cubicBezTo>
                  <a:cubicBezTo>
                    <a:pt x="531" y="272128"/>
                    <a:pt x="1169" y="312999"/>
                    <a:pt x="26811" y="337812"/>
                  </a:cubicBezTo>
                  <a:cubicBezTo>
                    <a:pt x="39327" y="349966"/>
                    <a:pt x="55548" y="356033"/>
                    <a:pt x="71731" y="356033"/>
                  </a:cubicBezTo>
                  <a:cubicBezTo>
                    <a:pt x="88628" y="356033"/>
                    <a:pt x="105449" y="349452"/>
                    <a:pt x="118165" y="336345"/>
                  </a:cubicBezTo>
                  <a:cubicBezTo>
                    <a:pt x="204614" y="247001"/>
                    <a:pt x="327486" y="145493"/>
                    <a:pt x="375207" y="137253"/>
                  </a:cubicBezTo>
                  <a:cubicBezTo>
                    <a:pt x="422336" y="129167"/>
                    <a:pt x="493593" y="179887"/>
                    <a:pt x="576098" y="238685"/>
                  </a:cubicBezTo>
                  <a:cubicBezTo>
                    <a:pt x="607807" y="261374"/>
                    <a:pt x="643793" y="287053"/>
                    <a:pt x="682359" y="312228"/>
                  </a:cubicBezTo>
                  <a:cubicBezTo>
                    <a:pt x="712249" y="331716"/>
                    <a:pt x="752340" y="323305"/>
                    <a:pt x="771771" y="293445"/>
                  </a:cubicBezTo>
                  <a:cubicBezTo>
                    <a:pt x="791192" y="263555"/>
                    <a:pt x="782772" y="223531"/>
                    <a:pt x="752921" y="20403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15" name="Forma Livre: Forma 24">
              <a:extLst>
                <a:ext uri="{FF2B5EF4-FFF2-40B4-BE49-F238E27FC236}">
                  <a16:creationId xmlns:a16="http://schemas.microsoft.com/office/drawing/2014/main" id="{2BC2A889-87CD-45AC-923D-165851BA5904}"/>
                </a:ext>
              </a:extLst>
            </p:cNvPr>
            <p:cNvSpPr/>
            <p:nvPr/>
          </p:nvSpPr>
          <p:spPr>
            <a:xfrm>
              <a:off x="6745259" y="3093968"/>
              <a:ext cx="409575" cy="419100"/>
            </a:xfrm>
            <a:custGeom>
              <a:avLst/>
              <a:gdLst/>
              <a:ahLst/>
              <a:cxnLst/>
              <a:rect l="0" t="0" r="0" b="0"/>
              <a:pathLst>
                <a:path w="409575" h="419100">
                  <a:moveTo>
                    <a:pt x="371592" y="297227"/>
                  </a:moveTo>
                  <a:cubicBezTo>
                    <a:pt x="317747" y="274490"/>
                    <a:pt x="261483" y="250602"/>
                    <a:pt x="216182" y="212873"/>
                  </a:cubicBezTo>
                  <a:cubicBezTo>
                    <a:pt x="166242" y="171401"/>
                    <a:pt x="143030" y="116880"/>
                    <a:pt x="132667" y="53968"/>
                  </a:cubicBezTo>
                  <a:cubicBezTo>
                    <a:pt x="119169" y="-28081"/>
                    <a:pt x="-5275" y="6828"/>
                    <a:pt x="8156" y="88305"/>
                  </a:cubicBezTo>
                  <a:cubicBezTo>
                    <a:pt x="35731" y="255869"/>
                    <a:pt x="159070" y="346528"/>
                    <a:pt x="306403" y="408793"/>
                  </a:cubicBezTo>
                  <a:cubicBezTo>
                    <a:pt x="338826" y="422480"/>
                    <a:pt x="375306" y="418899"/>
                    <a:pt x="394728" y="385609"/>
                  </a:cubicBezTo>
                  <a:cubicBezTo>
                    <a:pt x="410844" y="358206"/>
                    <a:pt x="404062" y="310952"/>
                    <a:pt x="371592" y="2972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16" name="Forma Livre: Forma 25">
              <a:extLst>
                <a:ext uri="{FF2B5EF4-FFF2-40B4-BE49-F238E27FC236}">
                  <a16:creationId xmlns:a16="http://schemas.microsoft.com/office/drawing/2014/main" id="{48CB01EA-2A5E-4F72-9121-7DA51FFB2DEA}"/>
                </a:ext>
              </a:extLst>
            </p:cNvPr>
            <p:cNvSpPr/>
            <p:nvPr/>
          </p:nvSpPr>
          <p:spPr>
            <a:xfrm>
              <a:off x="6498312" y="3370478"/>
              <a:ext cx="542925" cy="485775"/>
            </a:xfrm>
            <a:custGeom>
              <a:avLst/>
              <a:gdLst/>
              <a:ahLst/>
              <a:cxnLst/>
              <a:rect l="0" t="0" r="0" b="0"/>
              <a:pathLst>
                <a:path w="542925" h="485775">
                  <a:moveTo>
                    <a:pt x="493180" y="357711"/>
                  </a:moveTo>
                  <a:cubicBezTo>
                    <a:pt x="444669" y="342786"/>
                    <a:pt x="407912" y="323812"/>
                    <a:pt x="356535" y="293503"/>
                  </a:cubicBezTo>
                  <a:cubicBezTo>
                    <a:pt x="262523" y="237963"/>
                    <a:pt x="176798" y="157448"/>
                    <a:pt x="135145" y="54702"/>
                  </a:cubicBezTo>
                  <a:cubicBezTo>
                    <a:pt x="121905" y="22127"/>
                    <a:pt x="92635" y="-581"/>
                    <a:pt x="55668" y="9601"/>
                  </a:cubicBezTo>
                  <a:cubicBezTo>
                    <a:pt x="24703" y="18116"/>
                    <a:pt x="-2672" y="56359"/>
                    <a:pt x="10558" y="89059"/>
                  </a:cubicBezTo>
                  <a:cubicBezTo>
                    <a:pt x="87549" y="278835"/>
                    <a:pt x="264228" y="422281"/>
                    <a:pt x="458823" y="482232"/>
                  </a:cubicBezTo>
                  <a:cubicBezTo>
                    <a:pt x="538681" y="506835"/>
                    <a:pt x="572514" y="382172"/>
                    <a:pt x="493180" y="3577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/>
            <a:lstStyle/>
            <a:p>
              <a:endParaRPr lang="pt-BR"/>
            </a:p>
          </p:txBody>
        </p:sp>
      </p:grpSp>
    </p:spTree>
    <p:extLst>
      <p:ext uri="{BB962C8B-B14F-4D97-AF65-F5344CB8AC3E}">
        <p14:creationId xmlns:p14="http://schemas.microsoft.com/office/powerpoint/2010/main" val="2367290438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iStock-528577724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0" t="12565" r="50" b="5335"/>
          <a:stretch/>
        </p:blipFill>
        <p:spPr>
          <a:xfrm>
            <a:off x="-1817040" y="-7078"/>
            <a:ext cx="12192000" cy="6858000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2135560" y="-3793"/>
            <a:ext cx="10065441" cy="6858000"/>
          </a:xfrm>
          <a:prstGeom prst="rect">
            <a:avLst/>
          </a:prstGeom>
        </p:spPr>
      </p:pic>
      <p:sp>
        <p:nvSpPr>
          <p:cNvPr id="3" name="Retângulo 7"/>
          <p:cNvSpPr>
            <a:spLocks noChangeArrowheads="1"/>
          </p:cNvSpPr>
          <p:nvPr/>
        </p:nvSpPr>
        <p:spPr bwMode="auto">
          <a:xfrm>
            <a:off x="4258389" y="332656"/>
            <a:ext cx="7238212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pt-BR" altLang="pt-B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Caso o </a:t>
            </a:r>
            <a:r>
              <a:rPr lang="pt-BR" altLang="pt-BR" sz="2800" dirty="0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atual titular não possa comparecer a loja, </a:t>
            </a:r>
            <a:r>
              <a:rPr lang="pt-BR" altLang="pt-BR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oriente o</a:t>
            </a:r>
            <a:r>
              <a:rPr lang="pt-BR" altLang="pt-BR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pt-BR" altLang="pt-BR" sz="3200" dirty="0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novo titular </a:t>
            </a:r>
            <a:r>
              <a:rPr lang="pt-BR" altLang="pt-BR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comparecer com os </a:t>
            </a:r>
            <a:r>
              <a:rPr lang="pt-BR" altLang="pt-BR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seguintes documentos:</a:t>
            </a:r>
            <a:endParaRPr lang="pt-BR" altLang="pt-BR" sz="3200" b="1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Retângulo 7"/>
          <p:cNvSpPr>
            <a:spLocks noChangeArrowheads="1"/>
          </p:cNvSpPr>
          <p:nvPr/>
        </p:nvSpPr>
        <p:spPr bwMode="auto">
          <a:xfrm>
            <a:off x="4043306" y="3292529"/>
            <a:ext cx="7992888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pt-BR" altLang="pt-B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Procuração por instrumento público ou particular com firma reconhecida do cliente (outorgante), com validade de até 12 meses/ Documentos pessoais do procurador (outorgado): CPF e RG.</a:t>
            </a:r>
          </a:p>
          <a:p>
            <a:pPr>
              <a:defRPr/>
            </a:pPr>
            <a:endParaRPr lang="pt-BR" altLang="pt-BR" sz="2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defRPr/>
            </a:pPr>
            <a:r>
              <a:rPr lang="pt-BR" altLang="pt-BR" sz="2800" dirty="0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Todos os documentos devem ser digitalizados.</a:t>
            </a:r>
          </a:p>
        </p:txBody>
      </p:sp>
      <p:grpSp>
        <p:nvGrpSpPr>
          <p:cNvPr id="8" name="Agrupar 48">
            <a:extLst>
              <a:ext uri="{FF2B5EF4-FFF2-40B4-BE49-F238E27FC236}">
                <a16:creationId xmlns:a16="http://schemas.microsoft.com/office/drawing/2014/main" id="{41EC3610-34D7-4644-89B5-7CB66EB63FCF}"/>
              </a:ext>
            </a:extLst>
          </p:cNvPr>
          <p:cNvGrpSpPr/>
          <p:nvPr/>
        </p:nvGrpSpPr>
        <p:grpSpPr>
          <a:xfrm>
            <a:off x="3621476" y="3374811"/>
            <a:ext cx="412352" cy="372664"/>
            <a:chOff x="-1538735" y="3622632"/>
            <a:chExt cx="1240864" cy="1240864"/>
          </a:xfrm>
          <a:solidFill>
            <a:srgbClr val="E23236"/>
          </a:solidFill>
        </p:grpSpPr>
        <p:grpSp>
          <p:nvGrpSpPr>
            <p:cNvPr id="9" name="Gráfico 41">
              <a:extLst>
                <a:ext uri="{FF2B5EF4-FFF2-40B4-BE49-F238E27FC236}">
                  <a16:creationId xmlns:a16="http://schemas.microsoft.com/office/drawing/2014/main" id="{F220578E-681D-4E13-BD7D-C2290C0FACE4}"/>
                </a:ext>
              </a:extLst>
            </p:cNvPr>
            <p:cNvGrpSpPr/>
            <p:nvPr/>
          </p:nvGrpSpPr>
          <p:grpSpPr>
            <a:xfrm>
              <a:off x="-1538735" y="3622632"/>
              <a:ext cx="1240864" cy="1240864"/>
              <a:chOff x="-1538735" y="3622632"/>
              <a:chExt cx="1240864" cy="1240864"/>
            </a:xfrm>
            <a:grpFill/>
          </p:grpSpPr>
          <p:sp>
            <p:nvSpPr>
              <p:cNvPr id="15" name="Forma Livre: Forma 45">
                <a:extLst>
                  <a:ext uri="{FF2B5EF4-FFF2-40B4-BE49-F238E27FC236}">
                    <a16:creationId xmlns:a16="http://schemas.microsoft.com/office/drawing/2014/main" id="{4F7F0A8A-6278-4892-8279-DFFA6AFCABF5}"/>
                  </a:ext>
                </a:extLst>
              </p:cNvPr>
              <p:cNvSpPr/>
              <p:nvPr/>
            </p:nvSpPr>
            <p:spPr>
              <a:xfrm>
                <a:off x="-1538735" y="3622632"/>
                <a:ext cx="1240864" cy="1240864"/>
              </a:xfrm>
              <a:custGeom>
                <a:avLst/>
                <a:gdLst/>
                <a:ahLst/>
                <a:cxnLst/>
                <a:rect l="0" t="0" r="0" b="0"/>
                <a:pathLst>
                  <a:path w="1240863" h="1240863">
                    <a:moveTo>
                      <a:pt x="1240205" y="21735"/>
                    </a:moveTo>
                    <a:cubicBezTo>
                      <a:pt x="1240205" y="10820"/>
                      <a:pt x="1231361" y="1976"/>
                      <a:pt x="1220446" y="1976"/>
                    </a:cubicBezTo>
                    <a:lnTo>
                      <a:pt x="21735" y="1976"/>
                    </a:lnTo>
                    <a:cubicBezTo>
                      <a:pt x="10820" y="1976"/>
                      <a:pt x="1976" y="10820"/>
                      <a:pt x="1976" y="21735"/>
                    </a:cubicBezTo>
                    <a:lnTo>
                      <a:pt x="1976" y="302647"/>
                    </a:lnTo>
                    <a:cubicBezTo>
                      <a:pt x="1976" y="350453"/>
                      <a:pt x="17383" y="394705"/>
                      <a:pt x="43425" y="430798"/>
                    </a:cubicBezTo>
                    <a:lnTo>
                      <a:pt x="43425" y="1220446"/>
                    </a:lnTo>
                    <a:cubicBezTo>
                      <a:pt x="43425" y="1231361"/>
                      <a:pt x="52269" y="1240205"/>
                      <a:pt x="63184" y="1240205"/>
                    </a:cubicBezTo>
                    <a:lnTo>
                      <a:pt x="1178994" y="1240205"/>
                    </a:lnTo>
                    <a:cubicBezTo>
                      <a:pt x="1189909" y="1240205"/>
                      <a:pt x="1198753" y="1231361"/>
                      <a:pt x="1198753" y="1220446"/>
                    </a:cubicBezTo>
                    <a:lnTo>
                      <a:pt x="1198753" y="430798"/>
                    </a:lnTo>
                    <a:cubicBezTo>
                      <a:pt x="1224796" y="394705"/>
                      <a:pt x="1240202" y="350453"/>
                      <a:pt x="1240202" y="302647"/>
                    </a:cubicBezTo>
                    <a:lnTo>
                      <a:pt x="1240202" y="21735"/>
                    </a:lnTo>
                    <a:close/>
                    <a:moveTo>
                      <a:pt x="1200687" y="302647"/>
                    </a:moveTo>
                    <a:cubicBezTo>
                      <a:pt x="1200687" y="401916"/>
                      <a:pt x="1119928" y="482675"/>
                      <a:pt x="1020662" y="482675"/>
                    </a:cubicBezTo>
                    <a:cubicBezTo>
                      <a:pt x="928074" y="482675"/>
                      <a:pt x="851614" y="412409"/>
                      <a:pt x="841740" y="322406"/>
                    </a:cubicBezTo>
                    <a:lnTo>
                      <a:pt x="1141410" y="322406"/>
                    </a:lnTo>
                    <a:cubicBezTo>
                      <a:pt x="1152325" y="322406"/>
                      <a:pt x="1161169" y="313562"/>
                      <a:pt x="1161169" y="302647"/>
                    </a:cubicBezTo>
                    <a:cubicBezTo>
                      <a:pt x="1161166" y="291729"/>
                      <a:pt x="1152322" y="282888"/>
                      <a:pt x="1141410" y="282888"/>
                    </a:cubicBezTo>
                    <a:lnTo>
                      <a:pt x="100771" y="282888"/>
                    </a:lnTo>
                    <a:cubicBezTo>
                      <a:pt x="89859" y="282888"/>
                      <a:pt x="81014" y="291729"/>
                      <a:pt x="81012" y="302642"/>
                    </a:cubicBezTo>
                    <a:cubicBezTo>
                      <a:pt x="81012" y="313562"/>
                      <a:pt x="89856" y="322406"/>
                      <a:pt x="100771" y="322406"/>
                    </a:cubicBezTo>
                    <a:lnTo>
                      <a:pt x="400441" y="322406"/>
                    </a:lnTo>
                    <a:cubicBezTo>
                      <a:pt x="390566" y="412409"/>
                      <a:pt x="314107" y="482675"/>
                      <a:pt x="221519" y="482675"/>
                    </a:cubicBezTo>
                    <a:cubicBezTo>
                      <a:pt x="122253" y="482675"/>
                      <a:pt x="41494" y="401916"/>
                      <a:pt x="41494" y="302647"/>
                    </a:cubicBezTo>
                    <a:lnTo>
                      <a:pt x="41494" y="41494"/>
                    </a:lnTo>
                    <a:lnTo>
                      <a:pt x="401547" y="41494"/>
                    </a:lnTo>
                    <a:lnTo>
                      <a:pt x="401547" y="223611"/>
                    </a:lnTo>
                    <a:cubicBezTo>
                      <a:pt x="401547" y="234526"/>
                      <a:pt x="410391" y="243370"/>
                      <a:pt x="421306" y="243370"/>
                    </a:cubicBezTo>
                    <a:cubicBezTo>
                      <a:pt x="432224" y="243365"/>
                      <a:pt x="441065" y="234523"/>
                      <a:pt x="441065" y="223611"/>
                    </a:cubicBezTo>
                    <a:lnTo>
                      <a:pt x="441065" y="41494"/>
                    </a:lnTo>
                    <a:lnTo>
                      <a:pt x="801116" y="41494"/>
                    </a:lnTo>
                    <a:lnTo>
                      <a:pt x="801116" y="223611"/>
                    </a:lnTo>
                    <a:cubicBezTo>
                      <a:pt x="801116" y="234523"/>
                      <a:pt x="809957" y="243365"/>
                      <a:pt x="820867" y="243370"/>
                    </a:cubicBezTo>
                    <a:cubicBezTo>
                      <a:pt x="831790" y="243370"/>
                      <a:pt x="840634" y="234526"/>
                      <a:pt x="840634" y="223611"/>
                    </a:cubicBezTo>
                    <a:lnTo>
                      <a:pt x="840634" y="41494"/>
                    </a:lnTo>
                    <a:lnTo>
                      <a:pt x="1200687" y="41494"/>
                    </a:lnTo>
                    <a:lnTo>
                      <a:pt x="1200687" y="302647"/>
                    </a:lnTo>
                    <a:close/>
                    <a:moveTo>
                      <a:pt x="798921" y="1200687"/>
                    </a:moveTo>
                    <a:lnTo>
                      <a:pt x="798921" y="653403"/>
                    </a:lnTo>
                    <a:lnTo>
                      <a:pt x="1080202" y="653403"/>
                    </a:lnTo>
                    <a:lnTo>
                      <a:pt x="1080202" y="1200687"/>
                    </a:lnTo>
                    <a:lnTo>
                      <a:pt x="798921" y="1200687"/>
                    </a:lnTo>
                    <a:close/>
                    <a:moveTo>
                      <a:pt x="1099961" y="613885"/>
                    </a:moveTo>
                    <a:lnTo>
                      <a:pt x="779162" y="613885"/>
                    </a:lnTo>
                    <a:cubicBezTo>
                      <a:pt x="768247" y="613885"/>
                      <a:pt x="759403" y="622729"/>
                      <a:pt x="759403" y="633644"/>
                    </a:cubicBezTo>
                    <a:lnTo>
                      <a:pt x="759403" y="1200687"/>
                    </a:lnTo>
                    <a:lnTo>
                      <a:pt x="82943" y="1200687"/>
                    </a:lnTo>
                    <a:lnTo>
                      <a:pt x="82943" y="472777"/>
                    </a:lnTo>
                    <a:cubicBezTo>
                      <a:pt x="120764" y="503640"/>
                      <a:pt x="169008" y="522193"/>
                      <a:pt x="221519" y="522193"/>
                    </a:cubicBezTo>
                    <a:cubicBezTo>
                      <a:pt x="310134" y="522193"/>
                      <a:pt x="386657" y="469418"/>
                      <a:pt x="421306" y="393651"/>
                    </a:cubicBezTo>
                    <a:cubicBezTo>
                      <a:pt x="455955" y="469418"/>
                      <a:pt x="532478" y="522193"/>
                      <a:pt x="621090" y="522193"/>
                    </a:cubicBezTo>
                    <a:cubicBezTo>
                      <a:pt x="709703" y="522193"/>
                      <a:pt x="786225" y="469418"/>
                      <a:pt x="820875" y="393651"/>
                    </a:cubicBezTo>
                    <a:cubicBezTo>
                      <a:pt x="855524" y="469418"/>
                      <a:pt x="932047" y="522193"/>
                      <a:pt x="1020662" y="522193"/>
                    </a:cubicBezTo>
                    <a:cubicBezTo>
                      <a:pt x="1073170" y="522193"/>
                      <a:pt x="1121417" y="503643"/>
                      <a:pt x="1159238" y="472777"/>
                    </a:cubicBezTo>
                    <a:lnTo>
                      <a:pt x="1159238" y="1200687"/>
                    </a:lnTo>
                    <a:lnTo>
                      <a:pt x="1119720" y="1200687"/>
                    </a:lnTo>
                    <a:lnTo>
                      <a:pt x="1119720" y="633644"/>
                    </a:lnTo>
                    <a:cubicBezTo>
                      <a:pt x="1119720" y="622729"/>
                      <a:pt x="1110873" y="613885"/>
                      <a:pt x="1099961" y="613885"/>
                    </a:cubicBezTo>
                    <a:close/>
                    <a:moveTo>
                      <a:pt x="621090" y="482675"/>
                    </a:moveTo>
                    <a:cubicBezTo>
                      <a:pt x="528503" y="482675"/>
                      <a:pt x="452046" y="412409"/>
                      <a:pt x="442172" y="322406"/>
                    </a:cubicBezTo>
                    <a:lnTo>
                      <a:pt x="800009" y="322406"/>
                    </a:lnTo>
                    <a:cubicBezTo>
                      <a:pt x="790135" y="412409"/>
                      <a:pt x="713678" y="482675"/>
                      <a:pt x="621090" y="4826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6" name="Forma Livre: Forma 46">
                <a:extLst>
                  <a:ext uri="{FF2B5EF4-FFF2-40B4-BE49-F238E27FC236}">
                    <a16:creationId xmlns:a16="http://schemas.microsoft.com/office/drawing/2014/main" id="{F46F21B1-E845-4C36-8D6F-6815F122F8FB}"/>
                  </a:ext>
                </a:extLst>
              </p:cNvPr>
              <p:cNvSpPr/>
              <p:nvPr/>
            </p:nvSpPr>
            <p:spPr>
              <a:xfrm>
                <a:off x="-702272" y="4611097"/>
                <a:ext cx="205493" cy="42152"/>
              </a:xfrm>
              <a:custGeom>
                <a:avLst/>
                <a:gdLst/>
                <a:ahLst/>
                <a:cxnLst/>
                <a:rect l="0" t="0" r="0" b="0"/>
                <a:pathLst>
                  <a:path w="205493" h="42152">
                    <a:moveTo>
                      <a:pt x="184462" y="1976"/>
                    </a:moveTo>
                    <a:lnTo>
                      <a:pt x="21735" y="1976"/>
                    </a:lnTo>
                    <a:cubicBezTo>
                      <a:pt x="10820" y="1976"/>
                      <a:pt x="1976" y="10820"/>
                      <a:pt x="1976" y="21735"/>
                    </a:cubicBezTo>
                    <a:cubicBezTo>
                      <a:pt x="1976" y="32650"/>
                      <a:pt x="10820" y="41494"/>
                      <a:pt x="21735" y="41494"/>
                    </a:cubicBezTo>
                    <a:lnTo>
                      <a:pt x="184462" y="41494"/>
                    </a:lnTo>
                    <a:cubicBezTo>
                      <a:pt x="195377" y="41494"/>
                      <a:pt x="204221" y="32650"/>
                      <a:pt x="204221" y="21735"/>
                    </a:cubicBezTo>
                    <a:cubicBezTo>
                      <a:pt x="204221" y="10820"/>
                      <a:pt x="195374" y="1976"/>
                      <a:pt x="184462" y="197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7" name="Forma Livre: Forma 47">
                <a:extLst>
                  <a:ext uri="{FF2B5EF4-FFF2-40B4-BE49-F238E27FC236}">
                    <a16:creationId xmlns:a16="http://schemas.microsoft.com/office/drawing/2014/main" id="{DA2005BE-7D12-4450-A688-7FBB44DABB7B}"/>
                  </a:ext>
                </a:extLst>
              </p:cNvPr>
              <p:cNvSpPr/>
              <p:nvPr/>
            </p:nvSpPr>
            <p:spPr>
              <a:xfrm>
                <a:off x="-702272" y="4313577"/>
                <a:ext cx="205493" cy="260818"/>
              </a:xfrm>
              <a:custGeom>
                <a:avLst/>
                <a:gdLst/>
                <a:ahLst/>
                <a:cxnLst/>
                <a:rect l="0" t="0" r="0" b="0"/>
                <a:pathLst>
                  <a:path w="205493" h="260818">
                    <a:moveTo>
                      <a:pt x="184462" y="1976"/>
                    </a:moveTo>
                    <a:lnTo>
                      <a:pt x="21735" y="1976"/>
                    </a:lnTo>
                    <a:cubicBezTo>
                      <a:pt x="10820" y="1976"/>
                      <a:pt x="1976" y="10820"/>
                      <a:pt x="1976" y="21735"/>
                    </a:cubicBezTo>
                    <a:lnTo>
                      <a:pt x="1976" y="240222"/>
                    </a:lnTo>
                    <a:cubicBezTo>
                      <a:pt x="1976" y="251137"/>
                      <a:pt x="10820" y="259981"/>
                      <a:pt x="21735" y="259981"/>
                    </a:cubicBezTo>
                    <a:lnTo>
                      <a:pt x="184462" y="259981"/>
                    </a:lnTo>
                    <a:cubicBezTo>
                      <a:pt x="195377" y="259981"/>
                      <a:pt x="204221" y="251137"/>
                      <a:pt x="204221" y="240222"/>
                    </a:cubicBezTo>
                    <a:lnTo>
                      <a:pt x="204221" y="21735"/>
                    </a:lnTo>
                    <a:cubicBezTo>
                      <a:pt x="204221" y="10820"/>
                      <a:pt x="195374" y="1976"/>
                      <a:pt x="184462" y="1976"/>
                    </a:cubicBezTo>
                    <a:close/>
                    <a:moveTo>
                      <a:pt x="164703" y="220460"/>
                    </a:moveTo>
                    <a:lnTo>
                      <a:pt x="41494" y="220460"/>
                    </a:lnTo>
                    <a:lnTo>
                      <a:pt x="41494" y="41491"/>
                    </a:lnTo>
                    <a:lnTo>
                      <a:pt x="164703" y="41491"/>
                    </a:lnTo>
                    <a:lnTo>
                      <a:pt x="164703" y="22046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</p:grpSp>
        <p:grpSp>
          <p:nvGrpSpPr>
            <p:cNvPr id="10" name="Agrupar 189">
              <a:extLst>
                <a:ext uri="{FF2B5EF4-FFF2-40B4-BE49-F238E27FC236}">
                  <a16:creationId xmlns:a16="http://schemas.microsoft.com/office/drawing/2014/main" id="{A64E88DB-5DD3-4D22-82BD-70198AF7F11F}"/>
                </a:ext>
              </a:extLst>
            </p:cNvPr>
            <p:cNvGrpSpPr/>
            <p:nvPr/>
          </p:nvGrpSpPr>
          <p:grpSpPr>
            <a:xfrm>
              <a:off x="-1461409" y="4306271"/>
              <a:ext cx="544723" cy="525051"/>
              <a:chOff x="1" y="2236981"/>
              <a:chExt cx="4794169" cy="4621019"/>
            </a:xfrm>
            <a:grpFill/>
          </p:grpSpPr>
          <p:sp>
            <p:nvSpPr>
              <p:cNvPr id="11" name="Freeform 7">
                <a:extLst>
                  <a:ext uri="{FF2B5EF4-FFF2-40B4-BE49-F238E27FC236}">
                    <a16:creationId xmlns:a16="http://schemas.microsoft.com/office/drawing/2014/main" id="{41109DE1-22D0-49DE-9C3B-13766EC587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3385" y="2612812"/>
                <a:ext cx="2478226" cy="2488300"/>
              </a:xfrm>
              <a:custGeom>
                <a:avLst/>
                <a:gdLst>
                  <a:gd name="T0" fmla="*/ 373 w 1729"/>
                  <a:gd name="T1" fmla="*/ 1731 h 1731"/>
                  <a:gd name="T2" fmla="*/ 283 w 1729"/>
                  <a:gd name="T3" fmla="*/ 1636 h 1731"/>
                  <a:gd name="T4" fmla="*/ 28 w 1729"/>
                  <a:gd name="T5" fmla="*/ 1386 h 1731"/>
                  <a:gd name="T6" fmla="*/ 27 w 1729"/>
                  <a:gd name="T7" fmla="*/ 1320 h 1731"/>
                  <a:gd name="T8" fmla="*/ 593 w 1729"/>
                  <a:gd name="T9" fmla="*/ 758 h 1731"/>
                  <a:gd name="T10" fmla="*/ 1128 w 1729"/>
                  <a:gd name="T11" fmla="*/ 223 h 1731"/>
                  <a:gd name="T12" fmla="*/ 1359 w 1729"/>
                  <a:gd name="T13" fmla="*/ 0 h 1731"/>
                  <a:gd name="T14" fmla="*/ 1729 w 1729"/>
                  <a:gd name="T15" fmla="*/ 377 h 1731"/>
                  <a:gd name="T16" fmla="*/ 373 w 1729"/>
                  <a:gd name="T17" fmla="*/ 1731 h 1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29" h="1731">
                    <a:moveTo>
                      <a:pt x="373" y="1731"/>
                    </a:moveTo>
                    <a:cubicBezTo>
                      <a:pt x="344" y="1700"/>
                      <a:pt x="314" y="1667"/>
                      <a:pt x="283" y="1636"/>
                    </a:cubicBezTo>
                    <a:cubicBezTo>
                      <a:pt x="199" y="1552"/>
                      <a:pt x="114" y="1468"/>
                      <a:pt x="28" y="1386"/>
                    </a:cubicBezTo>
                    <a:cubicBezTo>
                      <a:pt x="2" y="1361"/>
                      <a:pt x="0" y="1346"/>
                      <a:pt x="27" y="1320"/>
                    </a:cubicBezTo>
                    <a:cubicBezTo>
                      <a:pt x="217" y="1133"/>
                      <a:pt x="405" y="945"/>
                      <a:pt x="593" y="758"/>
                    </a:cubicBezTo>
                    <a:cubicBezTo>
                      <a:pt x="771" y="580"/>
                      <a:pt x="949" y="401"/>
                      <a:pt x="1128" y="223"/>
                    </a:cubicBezTo>
                    <a:cubicBezTo>
                      <a:pt x="1204" y="147"/>
                      <a:pt x="1283" y="73"/>
                      <a:pt x="1359" y="0"/>
                    </a:cubicBezTo>
                    <a:cubicBezTo>
                      <a:pt x="1480" y="123"/>
                      <a:pt x="1605" y="250"/>
                      <a:pt x="1729" y="377"/>
                    </a:cubicBezTo>
                    <a:cubicBezTo>
                      <a:pt x="1282" y="824"/>
                      <a:pt x="830" y="1275"/>
                      <a:pt x="373" y="17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pt-BR"/>
              </a:p>
            </p:txBody>
          </p:sp>
          <p:sp>
            <p:nvSpPr>
              <p:cNvPr id="12" name="Freeform 8">
                <a:extLst>
                  <a:ext uri="{FF2B5EF4-FFF2-40B4-BE49-F238E27FC236}">
                    <a16:creationId xmlns:a16="http://schemas.microsoft.com/office/drawing/2014/main" id="{A65B8E43-50CC-4E77-9A34-20EBDECC6A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512" y="2236981"/>
                <a:ext cx="757436" cy="2083670"/>
              </a:xfrm>
              <a:custGeom>
                <a:avLst/>
                <a:gdLst>
                  <a:gd name="T0" fmla="*/ 528 w 528"/>
                  <a:gd name="T1" fmla="*/ 1450 h 1450"/>
                  <a:gd name="T2" fmla="*/ 0 w 528"/>
                  <a:gd name="T3" fmla="*/ 1450 h 1450"/>
                  <a:gd name="T4" fmla="*/ 0 w 528"/>
                  <a:gd name="T5" fmla="*/ 0 h 1450"/>
                  <a:gd name="T6" fmla="*/ 528 w 528"/>
                  <a:gd name="T7" fmla="*/ 0 h 1450"/>
                  <a:gd name="T8" fmla="*/ 528 w 528"/>
                  <a:gd name="T9" fmla="*/ 1450 h 1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8" h="1450">
                    <a:moveTo>
                      <a:pt x="528" y="1450"/>
                    </a:moveTo>
                    <a:cubicBezTo>
                      <a:pt x="349" y="1450"/>
                      <a:pt x="176" y="1450"/>
                      <a:pt x="0" y="1450"/>
                    </a:cubicBezTo>
                    <a:cubicBezTo>
                      <a:pt x="0" y="967"/>
                      <a:pt x="0" y="485"/>
                      <a:pt x="0" y="0"/>
                    </a:cubicBezTo>
                    <a:cubicBezTo>
                      <a:pt x="175" y="0"/>
                      <a:pt x="350" y="0"/>
                      <a:pt x="528" y="0"/>
                    </a:cubicBezTo>
                    <a:cubicBezTo>
                      <a:pt x="528" y="482"/>
                      <a:pt x="528" y="964"/>
                      <a:pt x="528" y="145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3" name="Freeform 9">
                <a:extLst>
                  <a:ext uri="{FF2B5EF4-FFF2-40B4-BE49-F238E27FC236}">
                    <a16:creationId xmlns:a16="http://schemas.microsoft.com/office/drawing/2014/main" id="{0FFDE12C-A294-4E42-AC33-01AD266FFE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7700" y="5845603"/>
                <a:ext cx="2076470" cy="768956"/>
              </a:xfrm>
              <a:custGeom>
                <a:avLst/>
                <a:gdLst>
                  <a:gd name="T0" fmla="*/ 4 w 1449"/>
                  <a:gd name="T1" fmla="*/ 535 h 535"/>
                  <a:gd name="T2" fmla="*/ 1 w 1449"/>
                  <a:gd name="T3" fmla="*/ 496 h 535"/>
                  <a:gd name="T4" fmla="*/ 0 w 1449"/>
                  <a:gd name="T5" fmla="*/ 43 h 535"/>
                  <a:gd name="T6" fmla="*/ 42 w 1449"/>
                  <a:gd name="T7" fmla="*/ 0 h 535"/>
                  <a:gd name="T8" fmla="*/ 1411 w 1449"/>
                  <a:gd name="T9" fmla="*/ 1 h 535"/>
                  <a:gd name="T10" fmla="*/ 1449 w 1449"/>
                  <a:gd name="T11" fmla="*/ 4 h 535"/>
                  <a:gd name="T12" fmla="*/ 1449 w 1449"/>
                  <a:gd name="T13" fmla="*/ 535 h 535"/>
                  <a:gd name="T14" fmla="*/ 4 w 1449"/>
                  <a:gd name="T15" fmla="*/ 535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49" h="535">
                    <a:moveTo>
                      <a:pt x="4" y="535"/>
                    </a:moveTo>
                    <a:cubicBezTo>
                      <a:pt x="3" y="521"/>
                      <a:pt x="1" y="509"/>
                      <a:pt x="1" y="496"/>
                    </a:cubicBezTo>
                    <a:cubicBezTo>
                      <a:pt x="1" y="345"/>
                      <a:pt x="1" y="194"/>
                      <a:pt x="0" y="43"/>
                    </a:cubicBezTo>
                    <a:cubicBezTo>
                      <a:pt x="0" y="11"/>
                      <a:pt x="9" y="0"/>
                      <a:pt x="42" y="0"/>
                    </a:cubicBezTo>
                    <a:cubicBezTo>
                      <a:pt x="498" y="1"/>
                      <a:pt x="954" y="1"/>
                      <a:pt x="1411" y="1"/>
                    </a:cubicBezTo>
                    <a:cubicBezTo>
                      <a:pt x="1423" y="1"/>
                      <a:pt x="1435" y="3"/>
                      <a:pt x="1449" y="4"/>
                    </a:cubicBezTo>
                    <a:cubicBezTo>
                      <a:pt x="1449" y="182"/>
                      <a:pt x="1449" y="357"/>
                      <a:pt x="1449" y="535"/>
                    </a:cubicBezTo>
                    <a:cubicBezTo>
                      <a:pt x="967" y="535"/>
                      <a:pt x="486" y="535"/>
                      <a:pt x="4" y="5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pt-BR"/>
              </a:p>
            </p:txBody>
          </p:sp>
          <p:sp>
            <p:nvSpPr>
              <p:cNvPr id="14" name="Forma Livre: Forma 193">
                <a:extLst>
                  <a:ext uri="{FF2B5EF4-FFF2-40B4-BE49-F238E27FC236}">
                    <a16:creationId xmlns:a16="http://schemas.microsoft.com/office/drawing/2014/main" id="{9CFBBEAB-F314-45D7-8EC9-AA9684495B13}"/>
                  </a:ext>
                </a:extLst>
              </p:cNvPr>
              <p:cNvSpPr/>
              <p:nvPr userDrawn="1"/>
            </p:nvSpPr>
            <p:spPr>
              <a:xfrm>
                <a:off x="1" y="4953408"/>
                <a:ext cx="2157159" cy="1904592"/>
              </a:xfrm>
              <a:custGeom>
                <a:avLst/>
                <a:gdLst>
                  <a:gd name="connsiteX0" fmla="*/ 483887 w 2157159"/>
                  <a:gd name="connsiteY0" fmla="*/ 0 h 1904592"/>
                  <a:gd name="connsiteX1" fmla="*/ 2157159 w 2157159"/>
                  <a:gd name="connsiteY1" fmla="*/ 1673272 h 1904592"/>
                  <a:gd name="connsiteX2" fmla="*/ 2148520 w 2157159"/>
                  <a:gd name="connsiteY2" fmla="*/ 1844355 h 1904592"/>
                  <a:gd name="connsiteX3" fmla="*/ 2139327 w 2157159"/>
                  <a:gd name="connsiteY3" fmla="*/ 1904592 h 1904592"/>
                  <a:gd name="connsiteX4" fmla="*/ 1284060 w 2157159"/>
                  <a:gd name="connsiteY4" fmla="*/ 1904592 h 1904592"/>
                  <a:gd name="connsiteX5" fmla="*/ 1303526 w 2157159"/>
                  <a:gd name="connsiteY5" fmla="*/ 1841884 h 1904592"/>
                  <a:gd name="connsiteX6" fmla="*/ 1320523 w 2157159"/>
                  <a:gd name="connsiteY6" fmla="*/ 1673272 h 1904592"/>
                  <a:gd name="connsiteX7" fmla="*/ 483887 w 2157159"/>
                  <a:gd name="connsiteY7" fmla="*/ 836636 h 1904592"/>
                  <a:gd name="connsiteX8" fmla="*/ 16116 w 2157159"/>
                  <a:gd name="connsiteY8" fmla="*/ 979521 h 1904592"/>
                  <a:gd name="connsiteX9" fmla="*/ 0 w 2157159"/>
                  <a:gd name="connsiteY9" fmla="*/ 992818 h 1904592"/>
                  <a:gd name="connsiteX10" fmla="*/ 0 w 2157159"/>
                  <a:gd name="connsiteY10" fmla="*/ 71706 h 1904592"/>
                  <a:gd name="connsiteX11" fmla="*/ 146664 w 2157159"/>
                  <a:gd name="connsiteY11" fmla="*/ 33995 h 1904592"/>
                  <a:gd name="connsiteX12" fmla="*/ 483887 w 2157159"/>
                  <a:gd name="connsiteY12" fmla="*/ 0 h 1904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57159" h="1904592">
                    <a:moveTo>
                      <a:pt x="483887" y="0"/>
                    </a:moveTo>
                    <a:cubicBezTo>
                      <a:pt x="1408010" y="0"/>
                      <a:pt x="2157159" y="749149"/>
                      <a:pt x="2157159" y="1673272"/>
                    </a:cubicBezTo>
                    <a:cubicBezTo>
                      <a:pt x="2157159" y="1731030"/>
                      <a:pt x="2154233" y="1788104"/>
                      <a:pt x="2148520" y="1844355"/>
                    </a:cubicBezTo>
                    <a:lnTo>
                      <a:pt x="2139327" y="1904592"/>
                    </a:lnTo>
                    <a:lnTo>
                      <a:pt x="1284060" y="1904592"/>
                    </a:lnTo>
                    <a:lnTo>
                      <a:pt x="1303526" y="1841884"/>
                    </a:lnTo>
                    <a:cubicBezTo>
                      <a:pt x="1314670" y="1787421"/>
                      <a:pt x="1320523" y="1731030"/>
                      <a:pt x="1320523" y="1673272"/>
                    </a:cubicBezTo>
                    <a:cubicBezTo>
                      <a:pt x="1320523" y="1211211"/>
                      <a:pt x="945948" y="836636"/>
                      <a:pt x="483887" y="836636"/>
                    </a:cubicBezTo>
                    <a:cubicBezTo>
                      <a:pt x="310614" y="836636"/>
                      <a:pt x="149644" y="889311"/>
                      <a:pt x="16116" y="979521"/>
                    </a:cubicBezTo>
                    <a:lnTo>
                      <a:pt x="0" y="992818"/>
                    </a:lnTo>
                    <a:lnTo>
                      <a:pt x="0" y="71706"/>
                    </a:lnTo>
                    <a:lnTo>
                      <a:pt x="146664" y="33995"/>
                    </a:lnTo>
                    <a:cubicBezTo>
                      <a:pt x="255590" y="11706"/>
                      <a:pt x="368372" y="0"/>
                      <a:pt x="48388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pt-BR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533202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DC05F8CB-A3EF-4E8A-A02D-17CBD6695310}"/>
              </a:ext>
            </a:extLst>
          </p:cNvPr>
          <p:cNvSpPr/>
          <p:nvPr/>
        </p:nvSpPr>
        <p:spPr>
          <a:xfrm>
            <a:off x="719311" y="1989301"/>
            <a:ext cx="10943791" cy="985108"/>
          </a:xfrm>
          <a:prstGeom prst="rect">
            <a:avLst/>
          </a:prstGeom>
        </p:spPr>
        <p:txBody>
          <a:bodyPr wrap="square" lIns="162552" tIns="81275" rIns="162552" bIns="81275">
            <a:spAutoFit/>
          </a:bodyPr>
          <a:lstStyle/>
          <a:p>
            <a:pPr algn="l">
              <a:defRPr/>
            </a:pPr>
            <a:r>
              <a:rPr lang="pt-BR" altLang="pt-BR" sz="5300" dirty="0">
                <a:solidFill>
                  <a:srgbClr val="FF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Saiba mais na </a:t>
            </a:r>
            <a:r>
              <a:rPr lang="pt-BR" altLang="pt-BR" sz="5300" b="1" dirty="0">
                <a:solidFill>
                  <a:srgbClr val="FF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INTRANET</a:t>
            </a:r>
            <a:r>
              <a:rPr lang="pt-BR" sz="5300" b="1" dirty="0">
                <a:solidFill>
                  <a:srgbClr val="FF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: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2D0514AF-14A0-4F2D-AEEF-DB961822567C}"/>
              </a:ext>
            </a:extLst>
          </p:cNvPr>
          <p:cNvSpPr/>
          <p:nvPr/>
        </p:nvSpPr>
        <p:spPr>
          <a:xfrm>
            <a:off x="729116" y="3212976"/>
            <a:ext cx="95433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200" dirty="0">
                <a:solidFill>
                  <a:prstClr val="white"/>
                </a:solidFill>
                <a:latin typeface="Century Gothic" panose="020B0502020202020204" pitchFamily="34" charset="0"/>
              </a:rPr>
              <a:t>POP0003 – Alteração Cadastro &gt; Corrigir nome ou alteração endereço / Outros dados.</a:t>
            </a: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2464" y="4797152"/>
            <a:ext cx="2075645" cy="2084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583030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7"/>
          <p:cNvSpPr>
            <a:spLocks noChangeArrowheads="1"/>
          </p:cNvSpPr>
          <p:nvPr/>
        </p:nvSpPr>
        <p:spPr bwMode="auto">
          <a:xfrm>
            <a:off x="335360" y="980728"/>
            <a:ext cx="9380937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pt-BR" altLang="pt-BR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Para </a:t>
            </a:r>
            <a:r>
              <a:rPr lang="pt-BR" altLang="pt-BR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registrar a troca de titularidade, </a:t>
            </a:r>
            <a:r>
              <a:rPr lang="pt-BR" altLang="pt-BR" sz="3200" dirty="0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abra um protocolo no PS8</a:t>
            </a:r>
            <a:r>
              <a:rPr lang="pt-BR" altLang="pt-B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pt-BR" altLang="pt-BR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para registrar a informação e só depois finalize o atendimento.</a:t>
            </a:r>
            <a:endParaRPr lang="pt-BR" altLang="pt-BR" sz="3200" b="1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defRPr/>
            </a:pPr>
            <a:endParaRPr lang="pt-BR" altLang="pt-BR" sz="3600" dirty="0">
              <a:solidFill>
                <a:srgbClr val="C00000"/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2"/>
          <a:srcRect l="51660" t="54922" r="15687" b="36219"/>
          <a:stretch/>
        </p:blipFill>
        <p:spPr>
          <a:xfrm>
            <a:off x="5303912" y="4437112"/>
            <a:ext cx="6071947" cy="9262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31" b="97965" l="9956" r="89956">
                        <a14:foregroundMark x1="73422" y1="33451" x2="75378" y2="35221"/>
                        <a14:foregroundMark x1="23556" y1="30000" x2="74756" y2="20177"/>
                        <a14:foregroundMark x1="25422" y1="58850" x2="75467" y2="49027"/>
                        <a14:foregroundMark x1="24622" y1="43982" x2="24622" y2="43982"/>
                        <a14:foregroundMark x1="32000" y1="42389" x2="32000" y2="42389"/>
                        <a14:foregroundMark x1="31467" y1="40442" x2="33778" y2="48230"/>
                        <a14:foregroundMark x1="39200" y1="38407" x2="35200" y2="40354"/>
                        <a14:foregroundMark x1="35289" y1="40796" x2="40089" y2="43363"/>
                        <a14:foregroundMark x1="42044" y1="37611" x2="48533" y2="35752"/>
                        <a14:foregroundMark x1="51467" y1="36372" x2="53333" y2="43009"/>
                        <a14:foregroundMark x1="58578" y1="34159" x2="64000" y2="39823"/>
                        <a14:foregroundMark x1="66756" y1="32212" x2="68356" y2="38407"/>
                        <a14:foregroundMark x1="74044" y1="30796" x2="71822" y2="36637"/>
                        <a14:foregroundMark x1="25956" y1="44779" x2="28978" y2="466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6848" y="-104241"/>
            <a:ext cx="2051198" cy="2060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02823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lnSpcReduction="10000"/>
          </a:bodyPr>
          <a:lstStyle/>
          <a:p>
            <a:endParaRPr lang="pt-BR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950" y="0"/>
            <a:ext cx="10354235" cy="6858000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3"/>
          <a:srcRect l="38893" t="15704" r="2887" b="16480"/>
          <a:stretch/>
        </p:blipFill>
        <p:spPr>
          <a:xfrm>
            <a:off x="-1047750" y="-38101"/>
            <a:ext cx="7295590" cy="6934200"/>
          </a:xfrm>
          <a:prstGeom prst="rect">
            <a:avLst/>
          </a:prstGeom>
        </p:spPr>
      </p:pic>
      <p:sp>
        <p:nvSpPr>
          <p:cNvPr id="6" name="Retângulo 7"/>
          <p:cNvSpPr>
            <a:spLocks noChangeArrowheads="1"/>
          </p:cNvSpPr>
          <p:nvPr/>
        </p:nvSpPr>
        <p:spPr bwMode="auto">
          <a:xfrm>
            <a:off x="221340" y="2729521"/>
            <a:ext cx="10849205" cy="995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pt-BR" altLang="pt-BR" sz="5867" b="1" dirty="0">
                <a:solidFill>
                  <a:prstClr val="black">
                    <a:lumMod val="85000"/>
                    <a:lumOff val="15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ATIVIDADE</a:t>
            </a:r>
          </a:p>
        </p:txBody>
      </p:sp>
    </p:spTree>
    <p:extLst>
      <p:ext uri="{BB962C8B-B14F-4D97-AF65-F5344CB8AC3E}">
        <p14:creationId xmlns:p14="http://schemas.microsoft.com/office/powerpoint/2010/main" val="1078454295"/>
      </p:ext>
    </p:extLst>
  </p:cSld>
  <p:clrMapOvr>
    <a:masterClrMapping/>
  </p:clrMapOvr>
  <p:transition spd="med"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623392" y="1340768"/>
            <a:ext cx="8424936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Seguindo o </a:t>
            </a:r>
            <a:r>
              <a:rPr lang="pt-BR" sz="4800" dirty="0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POP0003 – Troca de Titularidade</a:t>
            </a:r>
          </a:p>
          <a:p>
            <a:endParaRPr lang="pt-BR" sz="4800" dirty="0">
              <a:solidFill>
                <a:srgbClr val="C00000"/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pt-BR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Preencha a tabela a seguir:</a:t>
            </a:r>
          </a:p>
        </p:txBody>
      </p:sp>
    </p:spTree>
    <p:extLst>
      <p:ext uri="{BB962C8B-B14F-4D97-AF65-F5344CB8AC3E}">
        <p14:creationId xmlns:p14="http://schemas.microsoft.com/office/powerpoint/2010/main" val="216709761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/>
        </p:nvGraphicFramePr>
        <p:xfrm>
          <a:off x="551384" y="1988840"/>
          <a:ext cx="11201908" cy="417646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7185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750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3687">
                <a:tc>
                  <a:txBody>
                    <a:bodyPr/>
                    <a:lstStyle/>
                    <a:p>
                      <a:pPr algn="ctr"/>
                      <a:r>
                        <a:rPr lang="pt-BR" sz="1800" dirty="0">
                          <a:latin typeface="Century Gothic" panose="020B0502020202020204" pitchFamily="34" charset="0"/>
                        </a:rPr>
                        <a:t>Motivo</a:t>
                      </a:r>
                      <a:endParaRPr lang="pt-BR" sz="1800" dirty="0">
                        <a:latin typeface="Century Gothic" panose="020B0502020202020204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pt-BR" sz="1800" dirty="0">
                          <a:latin typeface="Century Gothic" panose="020B0502020202020204" pitchFamily="34" charset="0"/>
                        </a:rPr>
                        <a:t>O que fazer?</a:t>
                      </a:r>
                      <a:endParaRPr lang="pt-BR" sz="1800" dirty="0">
                        <a:latin typeface="Century Gothic" panose="020B0502020202020204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0984">
                <a:tc>
                  <a:txBody>
                    <a:bodyPr/>
                    <a:lstStyle/>
                    <a:p>
                      <a:r>
                        <a:rPr lang="pt-BR" sz="1800" dirty="0">
                          <a:latin typeface="Century Gothic" panose="020B0502020202020204" pitchFamily="34" charset="0"/>
                        </a:rPr>
                        <a:t>Óbito</a:t>
                      </a:r>
                      <a:endParaRPr lang="pt-BR" sz="1800" dirty="0">
                        <a:latin typeface="Century Gothic" panose="020B0502020202020204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pt-BR" sz="1800" dirty="0">
                          <a:latin typeface="Century Gothic" panose="020B0502020202020204" pitchFamily="34" charset="0"/>
                        </a:rPr>
                        <a:t>Onde fazer?</a:t>
                      </a:r>
                      <a:endParaRPr lang="pt-BR" sz="1800" baseline="0" dirty="0">
                        <a:latin typeface="Century Gothic" panose="020B0502020202020204" pitchFamily="34" charset="0"/>
                      </a:endParaRP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pt-BR" sz="1800" baseline="0" dirty="0">
                          <a:latin typeface="Century Gothic" panose="020B0502020202020204" pitchFamily="34" charset="0"/>
                        </a:rPr>
                        <a:t>Documentação?</a:t>
                      </a:r>
                      <a:endParaRPr lang="pt-BR" sz="1800" dirty="0">
                        <a:latin typeface="Century Gothic" panose="020B0502020202020204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1793">
                <a:tc>
                  <a:txBody>
                    <a:bodyPr/>
                    <a:lstStyle/>
                    <a:p>
                      <a:r>
                        <a:rPr lang="pt-BR" sz="1800" dirty="0">
                          <a:latin typeface="Century Gothic" panose="020B0502020202020204" pitchFamily="34" charset="0"/>
                        </a:rPr>
                        <a:t>Outros Motivos</a:t>
                      </a:r>
                      <a:endParaRPr lang="pt-BR" sz="1800" dirty="0">
                        <a:latin typeface="Century Gothic" panose="020B0502020202020204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pt-BR" sz="1800" dirty="0">
                          <a:latin typeface="Century Gothic" panose="020B0502020202020204" pitchFamily="34" charset="0"/>
                        </a:rPr>
                        <a:t>Onde fazer?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pt-BR" sz="1800" baseline="0" dirty="0">
                          <a:latin typeface="Century Gothic" panose="020B0502020202020204" pitchFamily="34" charset="0"/>
                        </a:rPr>
                        <a:t>Documentação?</a:t>
                      </a:r>
                      <a:endParaRPr lang="pt-BR" sz="1800" dirty="0">
                        <a:latin typeface="Century Gothic" panose="020B0502020202020204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CaixaDeTexto 2"/>
          <p:cNvSpPr txBox="1"/>
          <p:nvPr/>
        </p:nvSpPr>
        <p:spPr>
          <a:xfrm>
            <a:off x="3755232" y="620688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Motivos:</a:t>
            </a:r>
          </a:p>
        </p:txBody>
      </p:sp>
    </p:spTree>
    <p:extLst>
      <p:ext uri="{BB962C8B-B14F-4D97-AF65-F5344CB8AC3E}">
        <p14:creationId xmlns:p14="http://schemas.microsoft.com/office/powerpoint/2010/main" val="3249864928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/>
        </p:nvGraphicFramePr>
        <p:xfrm>
          <a:off x="551384" y="1988840"/>
          <a:ext cx="11201908" cy="417646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7185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750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3687">
                <a:tc>
                  <a:txBody>
                    <a:bodyPr/>
                    <a:lstStyle/>
                    <a:p>
                      <a:pPr algn="ctr"/>
                      <a:r>
                        <a:rPr lang="pt-BR" sz="1800" dirty="0">
                          <a:latin typeface="Century Gothic" panose="020B0502020202020204" pitchFamily="34" charset="0"/>
                        </a:rPr>
                        <a:t>Motivo</a:t>
                      </a:r>
                      <a:endParaRPr lang="pt-BR" sz="1800" dirty="0">
                        <a:latin typeface="Century Gothic" panose="020B0502020202020204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pt-BR" sz="1800" dirty="0">
                          <a:latin typeface="Century Gothic" panose="020B0502020202020204" pitchFamily="34" charset="0"/>
                        </a:rPr>
                        <a:t>O que fazer?</a:t>
                      </a:r>
                      <a:endParaRPr lang="pt-BR" sz="1800" dirty="0">
                        <a:latin typeface="Century Gothic" panose="020B0502020202020204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0984">
                <a:tc>
                  <a:txBody>
                    <a:bodyPr/>
                    <a:lstStyle/>
                    <a:p>
                      <a:r>
                        <a:rPr lang="pt-BR" sz="1800" dirty="0">
                          <a:latin typeface="Century Gothic" panose="020B0502020202020204" pitchFamily="34" charset="0"/>
                        </a:rPr>
                        <a:t>Óbito</a:t>
                      </a:r>
                      <a:endParaRPr lang="pt-BR" sz="1800" dirty="0">
                        <a:latin typeface="Century Gothic" panose="020B0502020202020204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pt-BR" sz="1800" dirty="0">
                          <a:latin typeface="Century Gothic" panose="020B0502020202020204" pitchFamily="34" charset="0"/>
                        </a:rPr>
                        <a:t>Onde fazer: Loja Claro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endParaRPr lang="pt-BR" sz="1800" dirty="0">
                        <a:latin typeface="Century Gothic" panose="020B0502020202020204" pitchFamily="34" charset="0"/>
                      </a:endParaRP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pt-BR" sz="1800" dirty="0">
                          <a:latin typeface="Century Gothic" panose="020B0502020202020204" pitchFamily="34" charset="0"/>
                        </a:rPr>
                        <a:t>Documentação: CPF, RG e Comprovante de Residência do novo titular + Atestado de Óbito e Alvará do Juiz* determinando a titularidade do novo cliente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1793">
                <a:tc>
                  <a:txBody>
                    <a:bodyPr/>
                    <a:lstStyle/>
                    <a:p>
                      <a:r>
                        <a:rPr lang="pt-BR" sz="1800" dirty="0">
                          <a:latin typeface="Century Gothic" panose="020B0502020202020204" pitchFamily="34" charset="0"/>
                        </a:rPr>
                        <a:t>Outros Motivos</a:t>
                      </a:r>
                      <a:endParaRPr lang="pt-BR" sz="1800" dirty="0">
                        <a:latin typeface="Century Gothic" panose="020B0502020202020204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pt-BR" sz="1800" dirty="0">
                          <a:latin typeface="Century Gothic" panose="020B0502020202020204" pitchFamily="34" charset="0"/>
                        </a:rPr>
                        <a:t>Onde fazer: Loja Claro ou Agente Autorizado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endParaRPr lang="pt-BR" sz="1800" dirty="0">
                        <a:latin typeface="Century Gothic" panose="020B0502020202020204" pitchFamily="34" charset="0"/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pt-BR" sz="1800" dirty="0">
                          <a:latin typeface="Century Gothic" panose="020B0502020202020204" pitchFamily="34" charset="0"/>
                        </a:rPr>
                        <a:t>Documentação: RG e CPF do atual e novo titular e Comprovante de residência do novo titular.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endParaRPr lang="pt-BR" sz="1800" dirty="0">
                        <a:latin typeface="Century Gothic" panose="020B0502020202020204" pitchFamily="34" charset="0"/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pt-BR" sz="1800" dirty="0">
                          <a:latin typeface="Century Gothic" panose="020B0502020202020204" pitchFamily="34" charset="0"/>
                        </a:rPr>
                        <a:t>Ambos devem comparecer na Loja.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CaixaDeTexto 2"/>
          <p:cNvSpPr txBox="1"/>
          <p:nvPr/>
        </p:nvSpPr>
        <p:spPr>
          <a:xfrm>
            <a:off x="3755232" y="620688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Motivos: Resposta</a:t>
            </a:r>
          </a:p>
        </p:txBody>
      </p:sp>
    </p:spTree>
    <p:extLst>
      <p:ext uri="{BB962C8B-B14F-4D97-AF65-F5344CB8AC3E}">
        <p14:creationId xmlns:p14="http://schemas.microsoft.com/office/powerpoint/2010/main" val="2035866573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905202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2"/>
          <a:srcRect l="44424" t="45200"/>
          <a:stretch/>
        </p:blipFill>
        <p:spPr>
          <a:xfrm>
            <a:off x="-46550" y="0"/>
            <a:ext cx="7002033" cy="7028567"/>
          </a:xfrm>
          <a:prstGeom prst="rect">
            <a:avLst/>
          </a:prstGeom>
        </p:spPr>
      </p:pic>
      <p:sp>
        <p:nvSpPr>
          <p:cNvPr id="3" name="Espaço Reservado para Texto 2"/>
          <p:cNvSpPr txBox="1">
            <a:spLocks/>
          </p:cNvSpPr>
          <p:nvPr/>
        </p:nvSpPr>
        <p:spPr>
          <a:xfrm>
            <a:off x="360216" y="1881422"/>
            <a:ext cx="5024862" cy="1331604"/>
          </a:xfrm>
          <a:prstGeom prst="rect">
            <a:avLst/>
          </a:prstGeom>
        </p:spPr>
        <p:txBody>
          <a:bodyPr anchor="b"/>
          <a:lstStyle>
            <a:lvl1pPr indent="0">
              <a:spcBef>
                <a:spcPct val="20000"/>
              </a:spcBef>
              <a:buFontTx/>
              <a:buNone/>
              <a:defRPr sz="4800" b="1">
                <a:solidFill>
                  <a:schemeClr val="bg1"/>
                </a:solidFill>
                <a:latin typeface="Century Gothic" pitchFamily="34" charset="0"/>
              </a:defRPr>
            </a:lvl1pPr>
            <a:lvl2pPr marL="884408" indent="-340157">
              <a:spcBef>
                <a:spcPct val="20000"/>
              </a:spcBef>
              <a:buFont typeface="Arial" pitchFamily="34" charset="0"/>
              <a:buChar char="–"/>
              <a:defRPr sz="3300"/>
            </a:lvl2pPr>
            <a:lvl3pPr marL="1360627" indent="-272125">
              <a:spcBef>
                <a:spcPct val="20000"/>
              </a:spcBef>
              <a:buFont typeface="Arial" pitchFamily="34" charset="0"/>
              <a:buChar char="•"/>
              <a:defRPr sz="2900"/>
            </a:lvl3pPr>
            <a:lvl4pPr marL="1904878" indent="-272125">
              <a:spcBef>
                <a:spcPct val="20000"/>
              </a:spcBef>
              <a:buFont typeface="Arial" pitchFamily="34" charset="0"/>
              <a:buChar char="–"/>
              <a:defRPr sz="2400"/>
            </a:lvl4pPr>
            <a:lvl5pPr marL="2449129" indent="-272125">
              <a:spcBef>
                <a:spcPct val="20000"/>
              </a:spcBef>
              <a:buFont typeface="Arial" pitchFamily="34" charset="0"/>
              <a:buChar char="»"/>
              <a:defRPr sz="2400"/>
            </a:lvl5pPr>
            <a:lvl6pPr marL="2993380" indent="-272125">
              <a:spcBef>
                <a:spcPct val="20000"/>
              </a:spcBef>
              <a:buFont typeface="Arial" pitchFamily="34" charset="0"/>
              <a:buChar char="•"/>
              <a:defRPr sz="2400"/>
            </a:lvl6pPr>
            <a:lvl7pPr marL="3537631" indent="-272125">
              <a:spcBef>
                <a:spcPct val="20000"/>
              </a:spcBef>
              <a:buFont typeface="Arial" pitchFamily="34" charset="0"/>
              <a:buChar char="•"/>
              <a:defRPr sz="2400"/>
            </a:lvl7pPr>
            <a:lvl8pPr marL="4081882" indent="-272125">
              <a:spcBef>
                <a:spcPct val="20000"/>
              </a:spcBef>
              <a:buFont typeface="Arial" pitchFamily="34" charset="0"/>
              <a:buChar char="•"/>
              <a:defRPr sz="2400"/>
            </a:lvl8pPr>
            <a:lvl9pPr marL="4626132" indent="-272125">
              <a:spcBef>
                <a:spcPct val="20000"/>
              </a:spcBef>
              <a:buFont typeface="Arial" pitchFamily="34" charset="0"/>
              <a:buChar char="•"/>
              <a:defRPr sz="2400"/>
            </a:lvl9pPr>
          </a:lstStyle>
          <a:p>
            <a:r>
              <a:rPr lang="pt-BR" sz="6599" dirty="0">
                <a:solidFill>
                  <a:srgbClr val="FFFFFF"/>
                </a:solidFill>
              </a:rPr>
              <a:t>Tá sabendo</a:t>
            </a:r>
          </a:p>
        </p:txBody>
      </p:sp>
      <p:sp>
        <p:nvSpPr>
          <p:cNvPr id="4" name="Espaço Reservado para Texto 2"/>
          <p:cNvSpPr txBox="1">
            <a:spLocks/>
          </p:cNvSpPr>
          <p:nvPr/>
        </p:nvSpPr>
        <p:spPr>
          <a:xfrm>
            <a:off x="3000373" y="2431241"/>
            <a:ext cx="5024862" cy="1331604"/>
          </a:xfrm>
          <a:prstGeom prst="rect">
            <a:avLst/>
          </a:prstGeom>
        </p:spPr>
        <p:txBody>
          <a:bodyPr anchor="b"/>
          <a:lstStyle>
            <a:lvl1pPr indent="0">
              <a:spcBef>
                <a:spcPct val="20000"/>
              </a:spcBef>
              <a:buFontTx/>
              <a:buNone/>
              <a:defRPr sz="4800" b="1">
                <a:solidFill>
                  <a:schemeClr val="bg1"/>
                </a:solidFill>
                <a:latin typeface="Century Gothic" pitchFamily="34" charset="0"/>
              </a:defRPr>
            </a:lvl1pPr>
            <a:lvl2pPr marL="884408" indent="-340157">
              <a:spcBef>
                <a:spcPct val="20000"/>
              </a:spcBef>
              <a:buFont typeface="Arial" pitchFamily="34" charset="0"/>
              <a:buChar char="–"/>
              <a:defRPr sz="3300"/>
            </a:lvl2pPr>
            <a:lvl3pPr marL="1360627" indent="-272125">
              <a:spcBef>
                <a:spcPct val="20000"/>
              </a:spcBef>
              <a:buFont typeface="Arial" pitchFamily="34" charset="0"/>
              <a:buChar char="•"/>
              <a:defRPr sz="2900"/>
            </a:lvl3pPr>
            <a:lvl4pPr marL="1904878" indent="-272125">
              <a:spcBef>
                <a:spcPct val="20000"/>
              </a:spcBef>
              <a:buFont typeface="Arial" pitchFamily="34" charset="0"/>
              <a:buChar char="–"/>
              <a:defRPr sz="2400"/>
            </a:lvl4pPr>
            <a:lvl5pPr marL="2449129" indent="-272125">
              <a:spcBef>
                <a:spcPct val="20000"/>
              </a:spcBef>
              <a:buFont typeface="Arial" pitchFamily="34" charset="0"/>
              <a:buChar char="»"/>
              <a:defRPr sz="2400"/>
            </a:lvl5pPr>
            <a:lvl6pPr marL="2993380" indent="-272125">
              <a:spcBef>
                <a:spcPct val="20000"/>
              </a:spcBef>
              <a:buFont typeface="Arial" pitchFamily="34" charset="0"/>
              <a:buChar char="•"/>
              <a:defRPr sz="2400"/>
            </a:lvl6pPr>
            <a:lvl7pPr marL="3537631" indent="-272125">
              <a:spcBef>
                <a:spcPct val="20000"/>
              </a:spcBef>
              <a:buFont typeface="Arial" pitchFamily="34" charset="0"/>
              <a:buChar char="•"/>
              <a:defRPr sz="2400"/>
            </a:lvl7pPr>
            <a:lvl8pPr marL="4081882" indent="-272125">
              <a:spcBef>
                <a:spcPct val="20000"/>
              </a:spcBef>
              <a:buFont typeface="Arial" pitchFamily="34" charset="0"/>
              <a:buChar char="•"/>
              <a:defRPr sz="2400"/>
            </a:lvl8pPr>
            <a:lvl9pPr marL="4626132" indent="-272125">
              <a:spcBef>
                <a:spcPct val="20000"/>
              </a:spcBef>
              <a:buFont typeface="Arial" pitchFamily="34" charset="0"/>
              <a:buChar char="•"/>
              <a:defRPr sz="2400"/>
            </a:lvl9pPr>
          </a:lstStyle>
          <a:p>
            <a:r>
              <a:rPr lang="pt-BR" sz="6599" dirty="0">
                <a:solidFill>
                  <a:srgbClr val="FFC000"/>
                </a:solidFill>
              </a:rPr>
              <a:t>TUDO?</a:t>
            </a:r>
          </a:p>
        </p:txBody>
      </p:sp>
      <p:sp>
        <p:nvSpPr>
          <p:cNvPr id="2" name="CaixaDeTexto 1"/>
          <p:cNvSpPr txBox="1"/>
          <p:nvPr/>
        </p:nvSpPr>
        <p:spPr>
          <a:xfrm>
            <a:off x="5476500" y="4509120"/>
            <a:ext cx="63249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solidFill>
                  <a:srgbClr val="000000"/>
                </a:solidFill>
                <a:latin typeface="Century Gothic" panose="020B0502020202020204" pitchFamily="34" charset="0"/>
              </a:rPr>
              <a:t>Para saber tudo esclareça as dúvidas com a </a:t>
            </a:r>
            <a:r>
              <a:rPr lang="pt-BR" sz="3200" dirty="0">
                <a:solidFill>
                  <a:srgbClr val="C00000"/>
                </a:solidFill>
                <a:latin typeface="Century Gothic" panose="020B0502020202020204" pitchFamily="34" charset="0"/>
              </a:rPr>
              <a:t>INTRANET</a:t>
            </a:r>
            <a:r>
              <a:rPr lang="pt-BR" sz="3200" dirty="0">
                <a:solidFill>
                  <a:srgbClr val="000000"/>
                </a:solidFill>
                <a:latin typeface="Century Gothic" panose="020B0502020202020204" pitchFamily="34" charset="0"/>
              </a:rPr>
              <a:t> e seu </a:t>
            </a:r>
            <a:r>
              <a:rPr lang="pt-BR" sz="3200" dirty="0">
                <a:solidFill>
                  <a:srgbClr val="C00000"/>
                </a:solidFill>
                <a:latin typeface="Century Gothic" panose="020B0502020202020204" pitchFamily="34" charset="0"/>
              </a:rPr>
              <a:t>INSTRUTOR.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7104672" y="773682"/>
            <a:ext cx="4118038" cy="1107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6599" dirty="0">
                <a:solidFill>
                  <a:srgbClr val="C00000"/>
                </a:solidFill>
                <a:latin typeface="Century Gothic" panose="020B0502020202020204" pitchFamily="34" charset="0"/>
              </a:rPr>
              <a:t>Não?</a:t>
            </a:r>
          </a:p>
        </p:txBody>
      </p:sp>
    </p:spTree>
    <p:extLst>
      <p:ext uri="{BB962C8B-B14F-4D97-AF65-F5344CB8AC3E}">
        <p14:creationId xmlns:p14="http://schemas.microsoft.com/office/powerpoint/2010/main" val="40140079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551384" y="1484784"/>
            <a:ext cx="784887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Existem</a:t>
            </a:r>
            <a:r>
              <a:rPr lang="pt-BR" sz="3600" dirty="0">
                <a:solidFill>
                  <a:prstClr val="black">
                    <a:lumMod val="65000"/>
                    <a:lumOff val="35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pt-BR" sz="4000" dirty="0">
                <a:solidFill>
                  <a:srgbClr val="C00000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alterações de dados</a:t>
            </a:r>
            <a:r>
              <a:rPr lang="pt-BR" sz="3600" dirty="0">
                <a:solidFill>
                  <a:prstClr val="black">
                    <a:lumMod val="65000"/>
                    <a:lumOff val="35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pt-B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que </a:t>
            </a:r>
            <a:r>
              <a:rPr lang="pt-BR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podemos e outras que </a:t>
            </a:r>
            <a:r>
              <a:rPr lang="pt-BR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não podemos realizar de imediato, </a:t>
            </a:r>
            <a:r>
              <a:rPr lang="pt-BR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pois precisaremos de envio de documentação.</a:t>
            </a:r>
          </a:p>
        </p:txBody>
      </p:sp>
    </p:spTree>
    <p:extLst>
      <p:ext uri="{BB962C8B-B14F-4D97-AF65-F5344CB8AC3E}">
        <p14:creationId xmlns:p14="http://schemas.microsoft.com/office/powerpoint/2010/main" val="3569735611"/>
      </p:ext>
    </p:extLst>
  </p:cSld>
  <p:clrMapOvr>
    <a:masterClrMapping/>
  </p:clrMapOvr>
</p:sld>
</file>

<file path=ppt/theme/theme1.xml><?xml version="1.0" encoding="utf-8"?>
<a:theme xmlns:a="http://schemas.openxmlformats.org/drawingml/2006/main" name="Personalizar design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Personalizar design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Personalizar design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 Abertura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Atento">
    <a:dk1>
      <a:srgbClr val="FFFFFF"/>
    </a:dk1>
    <a:lt1>
      <a:srgbClr val="000000"/>
    </a:lt1>
    <a:dk2>
      <a:srgbClr val="FF7900"/>
    </a:dk2>
    <a:lt2>
      <a:srgbClr val="293E6B"/>
    </a:lt2>
    <a:accent1>
      <a:srgbClr val="293E6B"/>
    </a:accent1>
    <a:accent2>
      <a:srgbClr val="FF7900"/>
    </a:accent2>
    <a:accent3>
      <a:srgbClr val="92D400"/>
    </a:accent3>
    <a:accent4>
      <a:srgbClr val="CF0072"/>
    </a:accent4>
    <a:accent5>
      <a:srgbClr val="00A599"/>
    </a:accent5>
    <a:accent6>
      <a:srgbClr val="009FDA"/>
    </a:accent6>
    <a:hlink>
      <a:srgbClr val="CF0072"/>
    </a:hlink>
    <a:folHlink>
      <a:srgbClr val="92D400"/>
    </a:folHlink>
  </a:clrScheme>
</a:themeOverride>
</file>

<file path=ppt/theme/themeOverride2.xml><?xml version="1.0" encoding="utf-8"?>
<a:themeOverride xmlns:a="http://schemas.openxmlformats.org/drawingml/2006/main">
  <a:clrScheme name="Atento">
    <a:dk1>
      <a:srgbClr val="FFFFFF"/>
    </a:dk1>
    <a:lt1>
      <a:srgbClr val="000000"/>
    </a:lt1>
    <a:dk2>
      <a:srgbClr val="FF7900"/>
    </a:dk2>
    <a:lt2>
      <a:srgbClr val="293E6B"/>
    </a:lt2>
    <a:accent1>
      <a:srgbClr val="293E6B"/>
    </a:accent1>
    <a:accent2>
      <a:srgbClr val="FF7900"/>
    </a:accent2>
    <a:accent3>
      <a:srgbClr val="92D400"/>
    </a:accent3>
    <a:accent4>
      <a:srgbClr val="CF0072"/>
    </a:accent4>
    <a:accent5>
      <a:srgbClr val="00A599"/>
    </a:accent5>
    <a:accent6>
      <a:srgbClr val="009FDA"/>
    </a:accent6>
    <a:hlink>
      <a:srgbClr val="CF0072"/>
    </a:hlink>
    <a:folHlink>
      <a:srgbClr val="92D40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07d6306-536e-483a-8113-89a1a4231b5d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93EEC5C2E446945B16B41CF32128251" ma:contentTypeVersion="11" ma:contentTypeDescription="Crie um novo documento." ma:contentTypeScope="" ma:versionID="3d941028e4be48e8c701044bb306e4ab">
  <xsd:schema xmlns:xsd="http://www.w3.org/2001/XMLSchema" xmlns:xs="http://www.w3.org/2001/XMLSchema" xmlns:p="http://schemas.microsoft.com/office/2006/metadata/properties" xmlns:ns2="507d6306-536e-483a-8113-89a1a4231b5d" targetNamespace="http://schemas.microsoft.com/office/2006/metadata/properties" ma:root="true" ma:fieldsID="20a3f59794f73a68d6e6d0d25c582b21" ns2:_="">
    <xsd:import namespace="507d6306-536e-483a-8113-89a1a4231b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BillingMetadata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7d6306-536e-483a-8113-89a1a4231b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Marcações de imagem" ma:readOnly="false" ma:fieldId="{5cf76f15-5ced-4ddc-b409-7134ff3c332f}" ma:taxonomyMulti="true" ma:sspId="1c8a3b58-1317-4067-bbdf-e53778bd947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BillingMetadata" ma:index="17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4BE3F72-D6A0-4DA0-B9CC-BF4E2BF400DB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AC8D54CD-B7D7-478A-AE67-DC6EA6B36ADD}"/>
</file>

<file path=customXml/itemProps3.xml><?xml version="1.0" encoding="utf-8"?>
<ds:datastoreItem xmlns:ds="http://schemas.openxmlformats.org/officeDocument/2006/customXml" ds:itemID="{E0654EC5-CA28-4D3A-9569-6127C059D96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31252</TotalTime>
  <Words>1742</Words>
  <Application>Microsoft Office PowerPoint</Application>
  <PresentationFormat>Widescreen</PresentationFormat>
  <Paragraphs>218</Paragraphs>
  <Slides>86</Slides>
  <Notes>0</Notes>
  <HiddenSlides>2</HiddenSlides>
  <MMClips>1</MMClips>
  <ScaleCrop>false</ScaleCrop>
  <HeadingPairs>
    <vt:vector size="6" baseType="variant">
      <vt:variant>
        <vt:lpstr>Fontes usadas</vt:lpstr>
      </vt:variant>
      <vt:variant>
        <vt:i4>8</vt:i4>
      </vt:variant>
      <vt:variant>
        <vt:lpstr>Tema</vt:lpstr>
      </vt:variant>
      <vt:variant>
        <vt:i4>4</vt:i4>
      </vt:variant>
      <vt:variant>
        <vt:lpstr>Títulos de slides</vt:lpstr>
      </vt:variant>
      <vt:variant>
        <vt:i4>86</vt:i4>
      </vt:variant>
    </vt:vector>
  </HeadingPairs>
  <TitlesOfParts>
    <vt:vector size="98" baseType="lpstr">
      <vt:lpstr>Arial</vt:lpstr>
      <vt:lpstr>Calibri</vt:lpstr>
      <vt:lpstr>Calibri Light</vt:lpstr>
      <vt:lpstr>Century Gothic</vt:lpstr>
      <vt:lpstr>Montserrat Semi Bold</vt:lpstr>
      <vt:lpstr>Segoe UI</vt:lpstr>
      <vt:lpstr>Segoe UI Black</vt:lpstr>
      <vt:lpstr>Segoe UI Light</vt:lpstr>
      <vt:lpstr>Personalizar design</vt:lpstr>
      <vt:lpstr>2_Personalizar design</vt:lpstr>
      <vt:lpstr>3_Personalizar design</vt:lpstr>
      <vt:lpstr>1_ Abertura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Banco Bradesco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Administrador</dc:creator>
  <cp:lastModifiedBy>JANAINA DAVID DOS ANJOS</cp:lastModifiedBy>
  <cp:revision>1894</cp:revision>
  <cp:lastPrinted>2014-07-24T11:42:16Z</cp:lastPrinted>
  <dcterms:created xsi:type="dcterms:W3CDTF">2013-08-23T13:11:46Z</dcterms:created>
  <dcterms:modified xsi:type="dcterms:W3CDTF">2023-08-27T20:23:01Z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0x010100793EEC5C2E446945B16B41CF32128251</vt:lpwstr>
  </property>
</Properties>
</file>